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7"/>
  </p:notesMasterIdLst>
  <p:sldIdLst>
    <p:sldId id="256" r:id="rId2"/>
    <p:sldId id="334" r:id="rId3"/>
    <p:sldId id="335" r:id="rId4"/>
    <p:sldId id="258" r:id="rId5"/>
    <p:sldId id="259" r:id="rId6"/>
    <p:sldId id="260" r:id="rId7"/>
    <p:sldId id="344" r:id="rId8"/>
    <p:sldId id="307" r:id="rId9"/>
    <p:sldId id="261" r:id="rId10"/>
    <p:sldId id="337" r:id="rId11"/>
    <p:sldId id="345" r:id="rId12"/>
    <p:sldId id="327" r:id="rId13"/>
    <p:sldId id="262" r:id="rId14"/>
    <p:sldId id="264" r:id="rId15"/>
    <p:sldId id="328" r:id="rId16"/>
    <p:sldId id="329" r:id="rId17"/>
    <p:sldId id="267" r:id="rId18"/>
    <p:sldId id="268" r:id="rId19"/>
    <p:sldId id="269" r:id="rId20"/>
    <p:sldId id="270" r:id="rId21"/>
    <p:sldId id="271" r:id="rId22"/>
    <p:sldId id="330" r:id="rId23"/>
    <p:sldId id="272" r:id="rId24"/>
    <p:sldId id="273" r:id="rId25"/>
    <p:sldId id="274" r:id="rId26"/>
    <p:sldId id="275" r:id="rId27"/>
    <p:sldId id="276" r:id="rId28"/>
    <p:sldId id="277" r:id="rId29"/>
    <p:sldId id="278" r:id="rId30"/>
    <p:sldId id="290" r:id="rId31"/>
    <p:sldId id="279" r:id="rId32"/>
    <p:sldId id="280" r:id="rId33"/>
    <p:sldId id="311" r:id="rId34"/>
    <p:sldId id="281" r:id="rId35"/>
    <p:sldId id="282" r:id="rId36"/>
    <p:sldId id="313" r:id="rId37"/>
    <p:sldId id="283" r:id="rId38"/>
    <p:sldId id="284" r:id="rId39"/>
    <p:sldId id="314" r:id="rId40"/>
    <p:sldId id="285" r:id="rId41"/>
    <p:sldId id="315" r:id="rId42"/>
    <p:sldId id="312" r:id="rId43"/>
    <p:sldId id="323" r:id="rId44"/>
    <p:sldId id="286" r:id="rId45"/>
    <p:sldId id="287" r:id="rId46"/>
    <p:sldId id="288" r:id="rId47"/>
    <p:sldId id="331" r:id="rId48"/>
    <p:sldId id="332" r:id="rId49"/>
    <p:sldId id="333" r:id="rId50"/>
    <p:sldId id="291" r:id="rId51"/>
    <p:sldId id="292" r:id="rId52"/>
    <p:sldId id="325" r:id="rId53"/>
    <p:sldId id="326" r:id="rId54"/>
    <p:sldId id="293" r:id="rId55"/>
    <p:sldId id="294" r:id="rId56"/>
    <p:sldId id="295" r:id="rId57"/>
    <p:sldId id="305" r:id="rId58"/>
    <p:sldId id="296" r:id="rId59"/>
    <p:sldId id="310" r:id="rId60"/>
    <p:sldId id="298" r:id="rId61"/>
    <p:sldId id="297" r:id="rId62"/>
    <p:sldId id="299" r:id="rId63"/>
    <p:sldId id="322" r:id="rId64"/>
    <p:sldId id="324" r:id="rId65"/>
    <p:sldId id="300" r:id="rId66"/>
    <p:sldId id="301" r:id="rId67"/>
    <p:sldId id="321" r:id="rId68"/>
    <p:sldId id="302" r:id="rId69"/>
    <p:sldId id="306" r:id="rId70"/>
    <p:sldId id="303" r:id="rId71"/>
    <p:sldId id="320" r:id="rId72"/>
    <p:sldId id="304" r:id="rId73"/>
    <p:sldId id="316" r:id="rId74"/>
    <p:sldId id="317" r:id="rId75"/>
    <p:sldId id="318" r:id="rId76"/>
    <p:sldId id="319" r:id="rId77"/>
    <p:sldId id="342" r:id="rId78"/>
    <p:sldId id="343" r:id="rId79"/>
    <p:sldId id="309" r:id="rId80"/>
    <p:sldId id="338" r:id="rId81"/>
    <p:sldId id="289" r:id="rId82"/>
    <p:sldId id="346" r:id="rId83"/>
    <p:sldId id="340" r:id="rId84"/>
    <p:sldId id="308" r:id="rId85"/>
    <p:sldId id="336"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A574F-FFB2-48E3-8882-BF361B63B8BA}" v="4886" dt="2025-03-29T08:02:40.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86441" autoAdjust="0"/>
  </p:normalViewPr>
  <p:slideViewPr>
    <p:cSldViewPr snapToGrid="0">
      <p:cViewPr varScale="1">
        <p:scale>
          <a:sx n="95" d="100"/>
          <a:sy n="95" d="100"/>
        </p:scale>
        <p:origin x="69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B1D8C38F-4E78-D589-7438-99E8E47EBF62}"/>
    <pc:docChg chg="modSld">
      <pc:chgData name="Guest User" userId="" providerId="Windows Live" clId="Web-{B1D8C38F-4E78-D589-7438-99E8E47EBF62}" dt="2024-12-16T08:36:07.286" v="3" actId="20577"/>
      <pc:docMkLst>
        <pc:docMk/>
      </pc:docMkLst>
      <pc:sldChg chg="modSp">
        <pc:chgData name="Guest User" userId="" providerId="Windows Live" clId="Web-{B1D8C38F-4E78-D589-7438-99E8E47EBF62}" dt="2024-12-16T08:36:07.286" v="3" actId="20577"/>
        <pc:sldMkLst>
          <pc:docMk/>
          <pc:sldMk cId="3371948636" sldId="257"/>
        </pc:sldMkLst>
      </pc:sldChg>
    </pc:docChg>
  </pc:docChgLst>
  <pc:docChgLst>
    <pc:chgData name="Eyuphan Ozdemir" userId="ca97f9311daac5bb" providerId="LiveId" clId="{7FCA574F-FFB2-48E3-8882-BF361B63B8BA}"/>
    <pc:docChg chg="undo redo custSel addSld delSld modSld sldOrd">
      <pc:chgData name="Eyuphan Ozdemir" userId="ca97f9311daac5bb" providerId="LiveId" clId="{7FCA574F-FFB2-48E3-8882-BF361B63B8BA}" dt="2025-03-29T08:02:48.885" v="16503" actId="14100"/>
      <pc:docMkLst>
        <pc:docMk/>
      </pc:docMkLst>
      <pc:sldChg chg="addSp delSp modSp mod setBg addAnim delAnim modAnim setClrOvrMap">
        <pc:chgData name="Eyuphan Ozdemir" userId="ca97f9311daac5bb" providerId="LiveId" clId="{7FCA574F-FFB2-48E3-8882-BF361B63B8BA}" dt="2025-03-23T22:31:40.885" v="16415" actId="20577"/>
        <pc:sldMkLst>
          <pc:docMk/>
          <pc:sldMk cId="893422706" sldId="256"/>
        </pc:sldMkLst>
        <pc:spChg chg="mod">
          <ac:chgData name="Eyuphan Ozdemir" userId="ca97f9311daac5bb" providerId="LiveId" clId="{7FCA574F-FFB2-48E3-8882-BF361B63B8BA}" dt="2025-03-23T22:31:40.885" v="16415" actId="20577"/>
          <ac:spMkLst>
            <pc:docMk/>
            <pc:sldMk cId="893422706" sldId="256"/>
            <ac:spMk id="2" creationId="{4A0B18FF-ABC5-26CB-5856-AEEEF27C8D30}"/>
          </ac:spMkLst>
        </pc:spChg>
        <pc:spChg chg="add">
          <ac:chgData name="Eyuphan Ozdemir" userId="ca97f9311daac5bb" providerId="LiveId" clId="{7FCA574F-FFB2-48E3-8882-BF361B63B8BA}" dt="2025-03-18T12:29:40.134" v="16402" actId="26606"/>
          <ac:spMkLst>
            <pc:docMk/>
            <pc:sldMk cId="893422706" sldId="256"/>
            <ac:spMk id="75" creationId="{81B1BC20-CC70-4C30-B9BE-C23E121CA60E}"/>
          </ac:spMkLst>
        </pc:spChg>
        <pc:spChg chg="add">
          <ac:chgData name="Eyuphan Ozdemir" userId="ca97f9311daac5bb" providerId="LiveId" clId="{7FCA574F-FFB2-48E3-8882-BF361B63B8BA}" dt="2025-03-18T12:29:40.134" v="16402" actId="26606"/>
          <ac:spMkLst>
            <pc:docMk/>
            <pc:sldMk cId="893422706" sldId="256"/>
            <ac:spMk id="135" creationId="{4683B8BC-85C4-41F2-9CD3-B074823B6BBD}"/>
          </ac:spMkLst>
        </pc:spChg>
        <pc:grpChg chg="add">
          <ac:chgData name="Eyuphan Ozdemir" userId="ca97f9311daac5bb" providerId="LiveId" clId="{7FCA574F-FFB2-48E3-8882-BF361B63B8BA}" dt="2025-03-18T12:29:40.134" v="16402" actId="26606"/>
          <ac:grpSpMkLst>
            <pc:docMk/>
            <pc:sldMk cId="893422706" sldId="256"/>
            <ac:grpSpMk id="79" creationId="{D5E95061-A9DC-4C67-BCAF-F560690997E8}"/>
          </ac:grpSpMkLst>
        </pc:grpChg>
        <pc:picChg chg="add mod">
          <ac:chgData name="Eyuphan Ozdemir" userId="ca97f9311daac5bb" providerId="LiveId" clId="{7FCA574F-FFB2-48E3-8882-BF361B63B8BA}" dt="2025-03-18T12:28:02.992" v="16309" actId="26606"/>
          <ac:picMkLst>
            <pc:docMk/>
            <pc:sldMk cId="893422706" sldId="256"/>
            <ac:picMk id="5" creationId="{57957DC7-29D4-A842-6365-7F378B8B0F34}"/>
          </ac:picMkLst>
        </pc:picChg>
        <pc:picChg chg="add">
          <ac:chgData name="Eyuphan Ozdemir" userId="ca97f9311daac5bb" providerId="LiveId" clId="{7FCA574F-FFB2-48E3-8882-BF361B63B8BA}" dt="2025-03-18T12:29:40.134" v="16402" actId="26606"/>
          <ac:picMkLst>
            <pc:docMk/>
            <pc:sldMk cId="893422706" sldId="256"/>
            <ac:picMk id="77" creationId="{BED7CCD5-D3A4-4162-9CC4-03DF5AB89D07}"/>
          </ac:picMkLst>
        </pc:picChg>
      </pc:sldChg>
      <pc:sldChg chg="addSp delSp modSp del mod ord setBg setClrOvrMap">
        <pc:chgData name="Eyuphan Ozdemir" userId="ca97f9311daac5bb" providerId="LiveId" clId="{7FCA574F-FFB2-48E3-8882-BF361B63B8BA}" dt="2025-03-23T22:32:14.383" v="16418" actId="47"/>
        <pc:sldMkLst>
          <pc:docMk/>
          <pc:sldMk cId="3371948636" sldId="257"/>
        </pc:sldMkLst>
      </pc:sldChg>
      <pc:sldChg chg="addSp delSp modSp mod setBg setClrOvrMap">
        <pc:chgData name="Eyuphan Ozdemir" userId="ca97f9311daac5bb" providerId="LiveId" clId="{7FCA574F-FFB2-48E3-8882-BF361B63B8BA}" dt="2025-03-14T10:33:55.323" v="15978" actId="6549"/>
        <pc:sldMkLst>
          <pc:docMk/>
          <pc:sldMk cId="3233758131" sldId="258"/>
        </pc:sldMkLst>
        <pc:spChg chg="mod">
          <ac:chgData name="Eyuphan Ozdemir" userId="ca97f9311daac5bb" providerId="LiveId" clId="{7FCA574F-FFB2-48E3-8882-BF361B63B8BA}" dt="2025-03-14T10:33:55.323" v="15978" actId="6549"/>
          <ac:spMkLst>
            <pc:docMk/>
            <pc:sldMk cId="3233758131" sldId="258"/>
            <ac:spMk id="2" creationId="{23F023D4-5666-6687-6851-16FD284DA764}"/>
          </ac:spMkLst>
        </pc:spChg>
        <pc:spChg chg="add">
          <ac:chgData name="Eyuphan Ozdemir" userId="ca97f9311daac5bb" providerId="LiveId" clId="{7FCA574F-FFB2-48E3-8882-BF361B63B8BA}" dt="2025-03-05T22:10:02.383" v="8484" actId="26606"/>
          <ac:spMkLst>
            <pc:docMk/>
            <pc:sldMk cId="3233758131" sldId="258"/>
            <ac:spMk id="7" creationId="{54B9C16B-AC4A-44ED-9075-F76549B46E7C}"/>
          </ac:spMkLst>
        </pc:spChg>
        <pc:spChg chg="add">
          <ac:chgData name="Eyuphan Ozdemir" userId="ca97f9311daac5bb" providerId="LiveId" clId="{7FCA574F-FFB2-48E3-8882-BF361B63B8BA}" dt="2025-03-05T22:10:02.383" v="8484" actId="26606"/>
          <ac:spMkLst>
            <pc:docMk/>
            <pc:sldMk cId="3233758131" sldId="258"/>
            <ac:spMk id="79" creationId="{B53044DC-4918-43DA-B49D-91673C6C9485}"/>
          </ac:spMkLst>
        </pc:spChg>
        <pc:grpChg chg="add">
          <ac:chgData name="Eyuphan Ozdemir" userId="ca97f9311daac5bb" providerId="LiveId" clId="{7FCA574F-FFB2-48E3-8882-BF361B63B8BA}" dt="2025-03-05T22:10:02.383" v="8484" actId="26606"/>
          <ac:grpSpMkLst>
            <pc:docMk/>
            <pc:sldMk cId="3233758131" sldId="258"/>
            <ac:grpSpMk id="8" creationId="{62A2FEB6-F419-4684-9ABC-9E32E012E8B7}"/>
          </ac:grpSpMkLst>
        </pc:grpChg>
        <pc:grpChg chg="add">
          <ac:chgData name="Eyuphan Ozdemir" userId="ca97f9311daac5bb" providerId="LiveId" clId="{7FCA574F-FFB2-48E3-8882-BF361B63B8BA}" dt="2025-03-05T22:10:02.383" v="8484" actId="26606"/>
          <ac:grpSpMkLst>
            <pc:docMk/>
            <pc:sldMk cId="3233758131" sldId="258"/>
            <ac:grpSpMk id="82" creationId="{1DCE6B36-1420-43AB-86CF-4E653A517B9C}"/>
          </ac:grpSpMkLst>
        </pc:grpChg>
        <pc:graphicFrameChg chg="add mod modGraphic">
          <ac:chgData name="Eyuphan Ozdemir" userId="ca97f9311daac5bb" providerId="LiveId" clId="{7FCA574F-FFB2-48E3-8882-BF361B63B8BA}" dt="2025-03-14T10:31:55.678" v="15974"/>
          <ac:graphicFrameMkLst>
            <pc:docMk/>
            <pc:sldMk cId="3233758131" sldId="258"/>
            <ac:graphicFrameMk id="5" creationId="{494483DA-DC78-C47D-DBFA-7730860854F8}"/>
          </ac:graphicFrameMkLst>
        </pc:graphicFrameChg>
        <pc:picChg chg="add">
          <ac:chgData name="Eyuphan Ozdemir" userId="ca97f9311daac5bb" providerId="LiveId" clId="{7FCA574F-FFB2-48E3-8882-BF361B63B8BA}" dt="2025-03-05T22:10:02.383" v="8484" actId="26606"/>
          <ac:picMkLst>
            <pc:docMk/>
            <pc:sldMk cId="3233758131" sldId="258"/>
            <ac:picMk id="77" creationId="{3E94A106-9341-485C-9057-9D62B2BD083F}"/>
          </ac:picMkLst>
        </pc:picChg>
        <pc:picChg chg="add">
          <ac:chgData name="Eyuphan Ozdemir" userId="ca97f9311daac5bb" providerId="LiveId" clId="{7FCA574F-FFB2-48E3-8882-BF361B63B8BA}" dt="2025-03-05T22:10:02.383" v="8484" actId="26606"/>
          <ac:picMkLst>
            <pc:docMk/>
            <pc:sldMk cId="3233758131" sldId="258"/>
            <ac:picMk id="90" creationId="{9BE36DBF-0333-4D36-A5BF-81FDA2406FE9}"/>
          </ac:picMkLst>
        </pc:picChg>
      </pc:sldChg>
      <pc:sldChg chg="addSp delSp modSp mod ord setBg setClrOvrMap">
        <pc:chgData name="Eyuphan Ozdemir" userId="ca97f9311daac5bb" providerId="LiveId" clId="{7FCA574F-FFB2-48E3-8882-BF361B63B8BA}" dt="2025-03-08T02:37:27.837" v="13432" actId="14100"/>
        <pc:sldMkLst>
          <pc:docMk/>
          <pc:sldMk cId="1235591384" sldId="259"/>
        </pc:sldMkLst>
        <pc:spChg chg="mod">
          <ac:chgData name="Eyuphan Ozdemir" userId="ca97f9311daac5bb" providerId="LiveId" clId="{7FCA574F-FFB2-48E3-8882-BF361B63B8BA}" dt="2025-03-06T03:57:06.794" v="9610" actId="26606"/>
          <ac:spMkLst>
            <pc:docMk/>
            <pc:sldMk cId="1235591384" sldId="259"/>
            <ac:spMk id="2" creationId="{61864653-6D55-426A-62A1-881D77D6DFF0}"/>
          </ac:spMkLst>
        </pc:spChg>
        <pc:spChg chg="add">
          <ac:chgData name="Eyuphan Ozdemir" userId="ca97f9311daac5bb" providerId="LiveId" clId="{7FCA574F-FFB2-48E3-8882-BF361B63B8BA}" dt="2025-03-06T03:57:06.851" v="9611" actId="26606"/>
          <ac:spMkLst>
            <pc:docMk/>
            <pc:sldMk cId="1235591384" sldId="259"/>
            <ac:spMk id="148" creationId="{54B9C16B-AC4A-44ED-9075-F76549B46E7C}"/>
          </ac:spMkLst>
        </pc:spChg>
        <pc:spChg chg="add">
          <ac:chgData name="Eyuphan Ozdemir" userId="ca97f9311daac5bb" providerId="LiveId" clId="{7FCA574F-FFB2-48E3-8882-BF361B63B8BA}" dt="2025-03-06T03:57:06.851" v="9611" actId="26606"/>
          <ac:spMkLst>
            <pc:docMk/>
            <pc:sldMk cId="1235591384" sldId="259"/>
            <ac:spMk id="151" creationId="{B53044DC-4918-43DA-B49D-91673C6C9485}"/>
          </ac:spMkLst>
        </pc:spChg>
        <pc:grpChg chg="add">
          <ac:chgData name="Eyuphan Ozdemir" userId="ca97f9311daac5bb" providerId="LiveId" clId="{7FCA574F-FFB2-48E3-8882-BF361B63B8BA}" dt="2025-03-06T03:57:06.851" v="9611" actId="26606"/>
          <ac:grpSpMkLst>
            <pc:docMk/>
            <pc:sldMk cId="1235591384" sldId="259"/>
            <ac:grpSpMk id="152" creationId="{1DCE6B36-1420-43AB-86CF-4E653A517B9C}"/>
          </ac:grpSpMkLst>
        </pc:grpChg>
        <pc:graphicFrameChg chg="add mod modGraphic">
          <ac:chgData name="Eyuphan Ozdemir" userId="ca97f9311daac5bb" providerId="LiveId" clId="{7FCA574F-FFB2-48E3-8882-BF361B63B8BA}" dt="2025-03-08T02:37:27.837" v="13432" actId="14100"/>
          <ac:graphicFrameMkLst>
            <pc:docMk/>
            <pc:sldMk cId="1235591384" sldId="259"/>
            <ac:graphicFrameMk id="5" creationId="{62DCC26E-70C8-82BF-D435-4C233129775C}"/>
          </ac:graphicFrameMkLst>
        </pc:graphicFrameChg>
        <pc:picChg chg="add">
          <ac:chgData name="Eyuphan Ozdemir" userId="ca97f9311daac5bb" providerId="LiveId" clId="{7FCA574F-FFB2-48E3-8882-BF361B63B8BA}" dt="2025-03-06T03:57:06.851" v="9611" actId="26606"/>
          <ac:picMkLst>
            <pc:docMk/>
            <pc:sldMk cId="1235591384" sldId="259"/>
            <ac:picMk id="150" creationId="{3E94A106-9341-485C-9057-9D62B2BD083F}"/>
          </ac:picMkLst>
        </pc:picChg>
        <pc:picChg chg="add">
          <ac:chgData name="Eyuphan Ozdemir" userId="ca97f9311daac5bb" providerId="LiveId" clId="{7FCA574F-FFB2-48E3-8882-BF361B63B8BA}" dt="2025-03-06T03:57:06.851" v="9611" actId="26606"/>
          <ac:picMkLst>
            <pc:docMk/>
            <pc:sldMk cId="1235591384" sldId="259"/>
            <ac:picMk id="153" creationId="{9BE36DBF-0333-4D36-A5BF-81FDA2406FE9}"/>
          </ac:picMkLst>
        </pc:picChg>
      </pc:sldChg>
      <pc:sldChg chg="addSp delSp modSp mod ord setBg setClrOvrMap">
        <pc:chgData name="Eyuphan Ozdemir" userId="ca97f9311daac5bb" providerId="LiveId" clId="{7FCA574F-FFB2-48E3-8882-BF361B63B8BA}" dt="2025-03-08T02:37:34.647" v="13434" actId="14100"/>
        <pc:sldMkLst>
          <pc:docMk/>
          <pc:sldMk cId="2741788294" sldId="260"/>
        </pc:sldMkLst>
        <pc:spChg chg="mod">
          <ac:chgData name="Eyuphan Ozdemir" userId="ca97f9311daac5bb" providerId="LiveId" clId="{7FCA574F-FFB2-48E3-8882-BF361B63B8BA}" dt="2025-03-06T03:57:51.564" v="9614" actId="26606"/>
          <ac:spMkLst>
            <pc:docMk/>
            <pc:sldMk cId="2741788294" sldId="260"/>
            <ac:spMk id="2" creationId="{26F4E456-E5B4-0C5C-8DAE-EF6D79663742}"/>
          </ac:spMkLst>
        </pc:spChg>
        <pc:spChg chg="mod ord">
          <ac:chgData name="Eyuphan Ozdemir" userId="ca97f9311daac5bb" providerId="LiveId" clId="{7FCA574F-FFB2-48E3-8882-BF361B63B8BA}" dt="2025-03-08T02:37:34.647" v="13434" actId="14100"/>
          <ac:spMkLst>
            <pc:docMk/>
            <pc:sldMk cId="2741788294" sldId="260"/>
            <ac:spMk id="3" creationId="{C55B6C63-1AAC-8767-EC3F-EA1764975C79}"/>
          </ac:spMkLst>
        </pc:spChg>
        <pc:picChg chg="add mod">
          <ac:chgData name="Eyuphan Ozdemir" userId="ca97f9311daac5bb" providerId="LiveId" clId="{7FCA574F-FFB2-48E3-8882-BF361B63B8BA}" dt="2025-03-06T03:57:51.564" v="9614" actId="26606"/>
          <ac:picMkLst>
            <pc:docMk/>
            <pc:sldMk cId="2741788294" sldId="260"/>
            <ac:picMk id="206" creationId="{31F3735A-788D-8FC7-1D5B-E3B0E7A01F66}"/>
          </ac:picMkLst>
        </pc:picChg>
      </pc:sldChg>
      <pc:sldChg chg="addSp delSp modSp mod setBg setClrOvrMap">
        <pc:chgData name="Eyuphan Ozdemir" userId="ca97f9311daac5bb" providerId="LiveId" clId="{7FCA574F-FFB2-48E3-8882-BF361B63B8BA}" dt="2025-03-23T22:32:51.240" v="16476" actId="20577"/>
        <pc:sldMkLst>
          <pc:docMk/>
          <pc:sldMk cId="2614278602" sldId="261"/>
        </pc:sldMkLst>
        <pc:spChg chg="mod">
          <ac:chgData name="Eyuphan Ozdemir" userId="ca97f9311daac5bb" providerId="LiveId" clId="{7FCA574F-FFB2-48E3-8882-BF361B63B8BA}" dt="2025-03-06T04:02:48.352" v="9650" actId="26606"/>
          <ac:spMkLst>
            <pc:docMk/>
            <pc:sldMk cId="2614278602" sldId="261"/>
            <ac:spMk id="2" creationId="{91EB66E0-B5DC-0443-A653-0708C78C1938}"/>
          </ac:spMkLst>
        </pc:spChg>
        <pc:spChg chg="add">
          <ac:chgData name="Eyuphan Ozdemir" userId="ca97f9311daac5bb" providerId="LiveId" clId="{7FCA574F-FFB2-48E3-8882-BF361B63B8BA}" dt="2025-03-06T04:02:48.352" v="9650" actId="26606"/>
          <ac:spMkLst>
            <pc:docMk/>
            <pc:sldMk cId="2614278602" sldId="261"/>
            <ac:spMk id="160" creationId="{2EEF4763-EB4A-4A35-89EB-AD2763B48C3B}"/>
          </ac:spMkLst>
        </pc:spChg>
        <pc:graphicFrameChg chg="add mod">
          <ac:chgData name="Eyuphan Ozdemir" userId="ca97f9311daac5bb" providerId="LiveId" clId="{7FCA574F-FFB2-48E3-8882-BF361B63B8BA}" dt="2025-03-23T22:32:51.240" v="16476" actId="20577"/>
          <ac:graphicFrameMkLst>
            <pc:docMk/>
            <pc:sldMk cId="2614278602" sldId="261"/>
            <ac:graphicFrameMk id="156" creationId="{D1B03F7F-7538-00BE-4FFD-35F45899ECF3}"/>
          </ac:graphicFrameMkLst>
        </pc:graphicFrameChg>
      </pc:sldChg>
      <pc:sldChg chg="addSp delSp modSp mod setBg setClrOvrMap">
        <pc:chgData name="Eyuphan Ozdemir" userId="ca97f9311daac5bb" providerId="LiveId" clId="{7FCA574F-FFB2-48E3-8882-BF361B63B8BA}" dt="2025-03-06T04:39:43.035" v="9671" actId="26606"/>
        <pc:sldMkLst>
          <pc:docMk/>
          <pc:sldMk cId="3212346162" sldId="262"/>
        </pc:sldMkLst>
        <pc:spChg chg="mod">
          <ac:chgData name="Eyuphan Ozdemir" userId="ca97f9311daac5bb" providerId="LiveId" clId="{7FCA574F-FFB2-48E3-8882-BF361B63B8BA}" dt="2025-03-05T21:35:50.853" v="5643" actId="6549"/>
          <ac:spMkLst>
            <pc:docMk/>
            <pc:sldMk cId="3212346162" sldId="262"/>
            <ac:spMk id="2" creationId="{0690C689-A84F-3926-AC94-8F91091743B0}"/>
          </ac:spMkLst>
        </pc:spChg>
        <pc:spChg chg="mod">
          <ac:chgData name="Eyuphan Ozdemir" userId="ca97f9311daac5bb" providerId="LiveId" clId="{7FCA574F-FFB2-48E3-8882-BF361B63B8BA}" dt="2025-03-06T04:39:43.035" v="9671" actId="26606"/>
          <ac:spMkLst>
            <pc:docMk/>
            <pc:sldMk cId="3212346162" sldId="262"/>
            <ac:spMk id="3" creationId="{397F3767-30BA-92F5-2373-7917E7909F6C}"/>
          </ac:spMkLst>
        </pc:spChg>
        <pc:spChg chg="add">
          <ac:chgData name="Eyuphan Ozdemir" userId="ca97f9311daac5bb" providerId="LiveId" clId="{7FCA574F-FFB2-48E3-8882-BF361B63B8BA}" dt="2025-03-06T04:39:43.035" v="9671" actId="26606"/>
          <ac:spMkLst>
            <pc:docMk/>
            <pc:sldMk cId="3212346162" sldId="262"/>
            <ac:spMk id="52" creationId="{6697F791-5FFA-4164-899F-EB52EA72B024}"/>
          </ac:spMkLst>
        </pc:spChg>
        <pc:spChg chg="add">
          <ac:chgData name="Eyuphan Ozdemir" userId="ca97f9311daac5bb" providerId="LiveId" clId="{7FCA574F-FFB2-48E3-8882-BF361B63B8BA}" dt="2025-03-06T04:39:43.035" v="9671" actId="26606"/>
          <ac:spMkLst>
            <pc:docMk/>
            <pc:sldMk cId="3212346162" sldId="262"/>
            <ac:spMk id="56" creationId="{B773AB25-A422-41AA-9737-5E04C1966DE1}"/>
          </ac:spMkLst>
        </pc:spChg>
        <pc:picChg chg="mod">
          <ac:chgData name="Eyuphan Ozdemir" userId="ca97f9311daac5bb" providerId="LiveId" clId="{7FCA574F-FFB2-48E3-8882-BF361B63B8BA}" dt="2025-03-05T03:02:17.825" v="5060" actId="26606"/>
          <ac:picMkLst>
            <pc:docMk/>
            <pc:sldMk cId="3212346162" sldId="262"/>
            <ac:picMk id="7" creationId="{D2710D14-53D1-87F6-7B56-E94CDEB7736B}"/>
          </ac:picMkLst>
        </pc:picChg>
        <pc:picChg chg="add">
          <ac:chgData name="Eyuphan Ozdemir" userId="ca97f9311daac5bb" providerId="LiveId" clId="{7FCA574F-FFB2-48E3-8882-BF361B63B8BA}" dt="2025-03-06T04:39:43.035" v="9671" actId="26606"/>
          <ac:picMkLst>
            <pc:docMk/>
            <pc:sldMk cId="3212346162" sldId="262"/>
            <ac:picMk id="54" creationId="{4E28A1A9-FB81-4816-AAEA-C3B430946951}"/>
          </ac:picMkLst>
        </pc:picChg>
        <pc:picChg chg="add">
          <ac:chgData name="Eyuphan Ozdemir" userId="ca97f9311daac5bb" providerId="LiveId" clId="{7FCA574F-FFB2-48E3-8882-BF361B63B8BA}" dt="2025-03-06T04:39:43.035" v="9671" actId="26606"/>
          <ac:picMkLst>
            <pc:docMk/>
            <pc:sldMk cId="3212346162" sldId="262"/>
            <ac:picMk id="58" creationId="{AF0552B8-DE8C-40DF-B29F-1728E6A10619}"/>
          </ac:picMkLst>
        </pc:picChg>
      </pc:sldChg>
      <pc:sldChg chg="addSp modSp mod setBg setClrOvrMap">
        <pc:chgData name="Eyuphan Ozdemir" userId="ca97f9311daac5bb" providerId="LiveId" clId="{7FCA574F-FFB2-48E3-8882-BF361B63B8BA}" dt="2025-03-05T21:35:54.486" v="5647" actId="6549"/>
        <pc:sldMkLst>
          <pc:docMk/>
          <pc:sldMk cId="2208719655" sldId="264"/>
        </pc:sldMkLst>
        <pc:spChg chg="mod">
          <ac:chgData name="Eyuphan Ozdemir" userId="ca97f9311daac5bb" providerId="LiveId" clId="{7FCA574F-FFB2-48E3-8882-BF361B63B8BA}" dt="2025-03-05T21:35:54.486" v="5647" actId="6549"/>
          <ac:spMkLst>
            <pc:docMk/>
            <pc:sldMk cId="2208719655" sldId="264"/>
            <ac:spMk id="2" creationId="{3E374836-1BA2-2B9B-9338-52026A12EFDE}"/>
          </ac:spMkLst>
        </pc:spChg>
        <pc:spChg chg="mod">
          <ac:chgData name="Eyuphan Ozdemir" userId="ca97f9311daac5bb" providerId="LiveId" clId="{7FCA574F-FFB2-48E3-8882-BF361B63B8BA}" dt="2025-03-05T03:02:58.628" v="5070" actId="20577"/>
          <ac:spMkLst>
            <pc:docMk/>
            <pc:sldMk cId="2208719655" sldId="264"/>
            <ac:spMk id="3" creationId="{CED07BA5-3899-4FFB-FE41-3EC24CFFC495}"/>
          </ac:spMkLst>
        </pc:spChg>
        <pc:spChg chg="add">
          <ac:chgData name="Eyuphan Ozdemir" userId="ca97f9311daac5bb" providerId="LiveId" clId="{7FCA574F-FFB2-48E3-8882-BF361B63B8BA}" dt="2025-03-05T03:02:21.558" v="5061" actId="26606"/>
          <ac:spMkLst>
            <pc:docMk/>
            <pc:sldMk cId="2208719655" sldId="264"/>
            <ac:spMk id="10" creationId="{6697F791-5FFA-4164-899F-EB52EA72B024}"/>
          </ac:spMkLst>
        </pc:spChg>
        <pc:spChg chg="add">
          <ac:chgData name="Eyuphan Ozdemir" userId="ca97f9311daac5bb" providerId="LiveId" clId="{7FCA574F-FFB2-48E3-8882-BF361B63B8BA}" dt="2025-03-05T03:02:21.558" v="5061" actId="26606"/>
          <ac:spMkLst>
            <pc:docMk/>
            <pc:sldMk cId="2208719655" sldId="264"/>
            <ac:spMk id="14" creationId="{B773AB25-A422-41AA-9737-5E04C1966DE1}"/>
          </ac:spMkLst>
        </pc:spChg>
        <pc:grpChg chg="add">
          <ac:chgData name="Eyuphan Ozdemir" userId="ca97f9311daac5bb" providerId="LiveId" clId="{7FCA574F-FFB2-48E3-8882-BF361B63B8BA}" dt="2025-03-05T03:02:21.558" v="5061" actId="26606"/>
          <ac:grpSpMkLst>
            <pc:docMk/>
            <pc:sldMk cId="2208719655" sldId="264"/>
            <ac:grpSpMk id="18" creationId="{6AD0D387-1584-4477-B5F8-52B50D4F2205}"/>
          </ac:grpSpMkLst>
        </pc:grpChg>
        <pc:picChg chg="mod">
          <ac:chgData name="Eyuphan Ozdemir" userId="ca97f9311daac5bb" providerId="LiveId" clId="{7FCA574F-FFB2-48E3-8882-BF361B63B8BA}" dt="2025-03-05T03:02:21.558" v="5061" actId="26606"/>
          <ac:picMkLst>
            <pc:docMk/>
            <pc:sldMk cId="2208719655" sldId="264"/>
            <ac:picMk id="5" creationId="{8035C18C-D0CF-819D-BF68-9A0A0D99B389}"/>
          </ac:picMkLst>
        </pc:picChg>
        <pc:picChg chg="add">
          <ac:chgData name="Eyuphan Ozdemir" userId="ca97f9311daac5bb" providerId="LiveId" clId="{7FCA574F-FFB2-48E3-8882-BF361B63B8BA}" dt="2025-03-05T03:02:21.558" v="5061" actId="26606"/>
          <ac:picMkLst>
            <pc:docMk/>
            <pc:sldMk cId="2208719655" sldId="264"/>
            <ac:picMk id="12" creationId="{4E28A1A9-FB81-4816-AAEA-C3B430946951}"/>
          </ac:picMkLst>
        </pc:picChg>
        <pc:picChg chg="add">
          <ac:chgData name="Eyuphan Ozdemir" userId="ca97f9311daac5bb" providerId="LiveId" clId="{7FCA574F-FFB2-48E3-8882-BF361B63B8BA}" dt="2025-03-05T03:02:21.558" v="5061" actId="26606"/>
          <ac:picMkLst>
            <pc:docMk/>
            <pc:sldMk cId="2208719655" sldId="264"/>
            <ac:picMk id="16" creationId="{AF0552B8-DE8C-40DF-B29F-1728E6A10619}"/>
          </ac:picMkLst>
        </pc:picChg>
      </pc:sldChg>
      <pc:sldChg chg="modSp del mod">
        <pc:chgData name="Eyuphan Ozdemir" userId="ca97f9311daac5bb" providerId="LiveId" clId="{7FCA574F-FFB2-48E3-8882-BF361B63B8BA}" dt="2025-03-05T03:04:33.237" v="5103" actId="47"/>
        <pc:sldMkLst>
          <pc:docMk/>
          <pc:sldMk cId="2756690113" sldId="265"/>
        </pc:sldMkLst>
      </pc:sldChg>
      <pc:sldChg chg="modSp del mod">
        <pc:chgData name="Eyuphan Ozdemir" userId="ca97f9311daac5bb" providerId="LiveId" clId="{7FCA574F-FFB2-48E3-8882-BF361B63B8BA}" dt="2025-03-05T03:06:00.673" v="5160" actId="47"/>
        <pc:sldMkLst>
          <pc:docMk/>
          <pc:sldMk cId="2616058040" sldId="266"/>
        </pc:sldMkLst>
      </pc:sldChg>
      <pc:sldChg chg="addSp delSp modSp mod setBg setClrOvrMap">
        <pc:chgData name="Eyuphan Ozdemir" userId="ca97f9311daac5bb" providerId="LiveId" clId="{7FCA574F-FFB2-48E3-8882-BF361B63B8BA}" dt="2025-03-06T04:40:35.227" v="9678" actId="26606"/>
        <pc:sldMkLst>
          <pc:docMk/>
          <pc:sldMk cId="2978994186" sldId="267"/>
        </pc:sldMkLst>
        <pc:spChg chg="mod">
          <ac:chgData name="Eyuphan Ozdemir" userId="ca97f9311daac5bb" providerId="LiveId" clId="{7FCA574F-FFB2-48E3-8882-BF361B63B8BA}" dt="2025-03-06T04:40:35.227" v="9678" actId="26606"/>
          <ac:spMkLst>
            <pc:docMk/>
            <pc:sldMk cId="2978994186" sldId="267"/>
            <ac:spMk id="2" creationId="{8BB5671C-D019-73E1-A4C8-944ACF96D742}"/>
          </ac:spMkLst>
        </pc:spChg>
        <pc:spChg chg="add mod">
          <ac:chgData name="Eyuphan Ozdemir" userId="ca97f9311daac5bb" providerId="LiveId" clId="{7FCA574F-FFB2-48E3-8882-BF361B63B8BA}" dt="2025-03-06T04:40:35.227" v="9678" actId="26606"/>
          <ac:spMkLst>
            <pc:docMk/>
            <pc:sldMk cId="2978994186" sldId="267"/>
            <ac:spMk id="4" creationId="{75D8F353-573C-63B2-8938-8FBAA3FCB01B}"/>
          </ac:spMkLst>
        </pc:spChg>
        <pc:spChg chg="add">
          <ac:chgData name="Eyuphan Ozdemir" userId="ca97f9311daac5bb" providerId="LiveId" clId="{7FCA574F-FFB2-48E3-8882-BF361B63B8BA}" dt="2025-03-06T04:40:35.227" v="9678" actId="26606"/>
          <ac:spMkLst>
            <pc:docMk/>
            <pc:sldMk cId="2978994186" sldId="267"/>
            <ac:spMk id="59" creationId="{C2E4E997-8672-4FFD-B8EC-9932A8E4714B}"/>
          </ac:spMkLst>
        </pc:spChg>
        <pc:picChg chg="mod ord">
          <ac:chgData name="Eyuphan Ozdemir" userId="ca97f9311daac5bb" providerId="LiveId" clId="{7FCA574F-FFB2-48E3-8882-BF361B63B8BA}" dt="2025-03-06T04:40:35.227" v="9678" actId="26606"/>
          <ac:picMkLst>
            <pc:docMk/>
            <pc:sldMk cId="2978994186" sldId="267"/>
            <ac:picMk id="13" creationId="{8BB0E3D7-6158-C2F6-63F8-B7D7762581AF}"/>
          </ac:picMkLst>
        </pc:picChg>
        <pc:picChg chg="add">
          <ac:chgData name="Eyuphan Ozdemir" userId="ca97f9311daac5bb" providerId="LiveId" clId="{7FCA574F-FFB2-48E3-8882-BF361B63B8BA}" dt="2025-03-06T04:40:35.227" v="9678" actId="26606"/>
          <ac:picMkLst>
            <pc:docMk/>
            <pc:sldMk cId="2978994186" sldId="267"/>
            <ac:picMk id="61" creationId="{FE6BA9E6-1D9E-4D30-B528-D49FA1342E4E}"/>
          </ac:picMkLst>
        </pc:picChg>
      </pc:sldChg>
      <pc:sldChg chg="addSp delSp modSp mod setBg setClrOvrMap">
        <pc:chgData name="Eyuphan Ozdemir" userId="ca97f9311daac5bb" providerId="LiveId" clId="{7FCA574F-FFB2-48E3-8882-BF361B63B8BA}" dt="2025-03-06T04:41:09.016" v="9683" actId="26606"/>
        <pc:sldMkLst>
          <pc:docMk/>
          <pc:sldMk cId="1581014731" sldId="268"/>
        </pc:sldMkLst>
        <pc:spChg chg="mod">
          <ac:chgData name="Eyuphan Ozdemir" userId="ca97f9311daac5bb" providerId="LiveId" clId="{7FCA574F-FFB2-48E3-8882-BF361B63B8BA}" dt="2025-03-06T04:41:09.016" v="9683" actId="26606"/>
          <ac:spMkLst>
            <pc:docMk/>
            <pc:sldMk cId="1581014731" sldId="268"/>
            <ac:spMk id="2" creationId="{676D35F5-9B89-F22B-C269-A89F7F8E6BA7}"/>
          </ac:spMkLst>
        </pc:spChg>
        <pc:spChg chg="add mod">
          <ac:chgData name="Eyuphan Ozdemir" userId="ca97f9311daac5bb" providerId="LiveId" clId="{7FCA574F-FFB2-48E3-8882-BF361B63B8BA}" dt="2025-03-06T04:41:09.016" v="9683" actId="26606"/>
          <ac:spMkLst>
            <pc:docMk/>
            <pc:sldMk cId="1581014731" sldId="268"/>
            <ac:spMk id="3" creationId="{904109CC-A14F-C12C-6248-DCAF0D11EF69}"/>
          </ac:spMkLst>
        </pc:spChg>
        <pc:spChg chg="add">
          <ac:chgData name="Eyuphan Ozdemir" userId="ca97f9311daac5bb" providerId="LiveId" clId="{7FCA574F-FFB2-48E3-8882-BF361B63B8BA}" dt="2025-03-06T04:41:09.016" v="9683" actId="26606"/>
          <ac:spMkLst>
            <pc:docMk/>
            <pc:sldMk cId="1581014731" sldId="268"/>
            <ac:spMk id="59" creationId="{C2E4E997-8672-4FFD-B8EC-9932A8E4714B}"/>
          </ac:spMkLst>
        </pc:spChg>
        <pc:grpChg chg="add">
          <ac:chgData name="Eyuphan Ozdemir" userId="ca97f9311daac5bb" providerId="LiveId" clId="{7FCA574F-FFB2-48E3-8882-BF361B63B8BA}" dt="2025-03-06T04:41:09.016" v="9683" actId="26606"/>
          <ac:grpSpMkLst>
            <pc:docMk/>
            <pc:sldMk cId="1581014731" sldId="268"/>
            <ac:grpSpMk id="63" creationId="{453E4DEE-E996-40F8-8635-0FF43D7348F9}"/>
          </ac:grpSpMkLst>
        </pc:grpChg>
        <pc:picChg chg="mod ord">
          <ac:chgData name="Eyuphan Ozdemir" userId="ca97f9311daac5bb" providerId="LiveId" clId="{7FCA574F-FFB2-48E3-8882-BF361B63B8BA}" dt="2025-03-06T04:41:09.016" v="9683" actId="26606"/>
          <ac:picMkLst>
            <pc:docMk/>
            <pc:sldMk cId="1581014731" sldId="268"/>
            <ac:picMk id="4" creationId="{7FA9397C-1265-8F60-CA08-5A959B72C0C4}"/>
          </ac:picMkLst>
        </pc:picChg>
        <pc:picChg chg="add">
          <ac:chgData name="Eyuphan Ozdemir" userId="ca97f9311daac5bb" providerId="LiveId" clId="{7FCA574F-FFB2-48E3-8882-BF361B63B8BA}" dt="2025-03-06T04:41:09.016" v="9683" actId="26606"/>
          <ac:picMkLst>
            <pc:docMk/>
            <pc:sldMk cId="1581014731" sldId="268"/>
            <ac:picMk id="61" creationId="{FE6BA9E6-1D9E-4D30-B528-D49FA1342E4E}"/>
          </ac:picMkLst>
        </pc:picChg>
      </pc:sldChg>
      <pc:sldChg chg="addSp delSp modSp mod setBg setClrOvrMap">
        <pc:chgData name="Eyuphan Ozdemir" userId="ca97f9311daac5bb" providerId="LiveId" clId="{7FCA574F-FFB2-48E3-8882-BF361B63B8BA}" dt="2025-03-06T04:41:43.804" v="9690" actId="26606"/>
        <pc:sldMkLst>
          <pc:docMk/>
          <pc:sldMk cId="751198296" sldId="269"/>
        </pc:sldMkLst>
        <pc:spChg chg="mod">
          <ac:chgData name="Eyuphan Ozdemir" userId="ca97f9311daac5bb" providerId="LiveId" clId="{7FCA574F-FFB2-48E3-8882-BF361B63B8BA}" dt="2025-03-06T04:41:43.804" v="9690" actId="26606"/>
          <ac:spMkLst>
            <pc:docMk/>
            <pc:sldMk cId="751198296" sldId="269"/>
            <ac:spMk id="2" creationId="{B9B9E6C5-7059-E902-11B9-97AE29CA944D}"/>
          </ac:spMkLst>
        </pc:spChg>
        <pc:spChg chg="mod">
          <ac:chgData name="Eyuphan Ozdemir" userId="ca97f9311daac5bb" providerId="LiveId" clId="{7FCA574F-FFB2-48E3-8882-BF361B63B8BA}" dt="2025-03-06T04:41:43.804" v="9690" actId="26606"/>
          <ac:spMkLst>
            <pc:docMk/>
            <pc:sldMk cId="751198296" sldId="269"/>
            <ac:spMk id="14" creationId="{A2D261DD-4B7E-2651-2AF5-EADFE1F4D4E2}"/>
          </ac:spMkLst>
        </pc:spChg>
        <pc:spChg chg="add">
          <ac:chgData name="Eyuphan Ozdemir" userId="ca97f9311daac5bb" providerId="LiveId" clId="{7FCA574F-FFB2-48E3-8882-BF361B63B8BA}" dt="2025-03-06T04:41:43.804" v="9690" actId="26606"/>
          <ac:spMkLst>
            <pc:docMk/>
            <pc:sldMk cId="751198296" sldId="269"/>
            <ac:spMk id="59" creationId="{C2E4E997-8672-4FFD-B8EC-9932A8E4714B}"/>
          </ac:spMkLst>
        </pc:spChg>
        <pc:picChg chg="mod">
          <ac:chgData name="Eyuphan Ozdemir" userId="ca97f9311daac5bb" providerId="LiveId" clId="{7FCA574F-FFB2-48E3-8882-BF361B63B8BA}" dt="2025-03-06T04:41:43.804" v="9690" actId="26606"/>
          <ac:picMkLst>
            <pc:docMk/>
            <pc:sldMk cId="751198296" sldId="269"/>
            <ac:picMk id="5" creationId="{34B0B19C-F247-E939-F097-38BF817A666B}"/>
          </ac:picMkLst>
        </pc:picChg>
        <pc:picChg chg="add">
          <ac:chgData name="Eyuphan Ozdemir" userId="ca97f9311daac5bb" providerId="LiveId" clId="{7FCA574F-FFB2-48E3-8882-BF361B63B8BA}" dt="2025-03-06T04:41:43.804" v="9690" actId="26606"/>
          <ac:picMkLst>
            <pc:docMk/>
            <pc:sldMk cId="751198296" sldId="269"/>
            <ac:picMk id="61" creationId="{FE6BA9E6-1D9E-4D30-B528-D49FA1342E4E}"/>
          </ac:picMkLst>
        </pc:picChg>
      </pc:sldChg>
      <pc:sldChg chg="addSp delSp modSp mod setBg setClrOvrMap">
        <pc:chgData name="Eyuphan Ozdemir" userId="ca97f9311daac5bb" providerId="LiveId" clId="{7FCA574F-FFB2-48E3-8882-BF361B63B8BA}" dt="2025-03-06T04:42:13.263" v="9694" actId="26606"/>
        <pc:sldMkLst>
          <pc:docMk/>
          <pc:sldMk cId="1774165195" sldId="270"/>
        </pc:sldMkLst>
        <pc:spChg chg="mod">
          <ac:chgData name="Eyuphan Ozdemir" userId="ca97f9311daac5bb" providerId="LiveId" clId="{7FCA574F-FFB2-48E3-8882-BF361B63B8BA}" dt="2025-03-06T04:42:13.263" v="9694" actId="26606"/>
          <ac:spMkLst>
            <pc:docMk/>
            <pc:sldMk cId="1774165195" sldId="270"/>
            <ac:spMk id="2" creationId="{832E7EC1-A308-490B-067C-49C43D566324}"/>
          </ac:spMkLst>
        </pc:spChg>
        <pc:spChg chg="add mod">
          <ac:chgData name="Eyuphan Ozdemir" userId="ca97f9311daac5bb" providerId="LiveId" clId="{7FCA574F-FFB2-48E3-8882-BF361B63B8BA}" dt="2025-03-06T04:42:13.263" v="9694" actId="26606"/>
          <ac:spMkLst>
            <pc:docMk/>
            <pc:sldMk cId="1774165195" sldId="270"/>
            <ac:spMk id="5" creationId="{66DDE8E8-E652-2649-FD85-1EB84883ECD0}"/>
          </ac:spMkLst>
        </pc:spChg>
        <pc:spChg chg="add">
          <ac:chgData name="Eyuphan Ozdemir" userId="ca97f9311daac5bb" providerId="LiveId" clId="{7FCA574F-FFB2-48E3-8882-BF361B63B8BA}" dt="2025-03-06T04:42:13.263" v="9694" actId="26606"/>
          <ac:spMkLst>
            <pc:docMk/>
            <pc:sldMk cId="1774165195" sldId="270"/>
            <ac:spMk id="59" creationId="{C2E4E997-8672-4FFD-B8EC-9932A8E4714B}"/>
          </ac:spMkLst>
        </pc:spChg>
        <pc:grpChg chg="add">
          <ac:chgData name="Eyuphan Ozdemir" userId="ca97f9311daac5bb" providerId="LiveId" clId="{7FCA574F-FFB2-48E3-8882-BF361B63B8BA}" dt="2025-03-06T04:42:13.263" v="9694" actId="26606"/>
          <ac:grpSpMkLst>
            <pc:docMk/>
            <pc:sldMk cId="1774165195" sldId="270"/>
            <ac:grpSpMk id="63" creationId="{453E4DEE-E996-40F8-8635-0FF43D7348F9}"/>
          </ac:grpSpMkLst>
        </pc:grpChg>
        <pc:picChg chg="mod ord">
          <ac:chgData name="Eyuphan Ozdemir" userId="ca97f9311daac5bb" providerId="LiveId" clId="{7FCA574F-FFB2-48E3-8882-BF361B63B8BA}" dt="2025-03-06T04:42:13.263" v="9694" actId="26606"/>
          <ac:picMkLst>
            <pc:docMk/>
            <pc:sldMk cId="1774165195" sldId="270"/>
            <ac:picMk id="4" creationId="{0AFC81D5-3868-4DFF-83D0-CC06C0317B78}"/>
          </ac:picMkLst>
        </pc:picChg>
        <pc:picChg chg="add">
          <ac:chgData name="Eyuphan Ozdemir" userId="ca97f9311daac5bb" providerId="LiveId" clId="{7FCA574F-FFB2-48E3-8882-BF361B63B8BA}" dt="2025-03-06T04:42:13.263" v="9694" actId="26606"/>
          <ac:picMkLst>
            <pc:docMk/>
            <pc:sldMk cId="1774165195" sldId="270"/>
            <ac:picMk id="61" creationId="{FE6BA9E6-1D9E-4D30-B528-D49FA1342E4E}"/>
          </ac:picMkLst>
        </pc:picChg>
      </pc:sldChg>
      <pc:sldChg chg="addSp delSp modSp mod setBg setClrOvrMap">
        <pc:chgData name="Eyuphan Ozdemir" userId="ca97f9311daac5bb" providerId="LiveId" clId="{7FCA574F-FFB2-48E3-8882-BF361B63B8BA}" dt="2025-03-06T04:44:27.050" v="9703" actId="26606"/>
        <pc:sldMkLst>
          <pc:docMk/>
          <pc:sldMk cId="1050514121" sldId="271"/>
        </pc:sldMkLst>
        <pc:spChg chg="mod">
          <ac:chgData name="Eyuphan Ozdemir" userId="ca97f9311daac5bb" providerId="LiveId" clId="{7FCA574F-FFB2-48E3-8882-BF361B63B8BA}" dt="2025-03-06T04:44:27.050" v="9703" actId="26606"/>
          <ac:spMkLst>
            <pc:docMk/>
            <pc:sldMk cId="1050514121" sldId="271"/>
            <ac:spMk id="2" creationId="{77BBB24C-F09E-447D-3C7B-7B1794EAE9D4}"/>
          </ac:spMkLst>
        </pc:spChg>
        <pc:spChg chg="add mod">
          <ac:chgData name="Eyuphan Ozdemir" userId="ca97f9311daac5bb" providerId="LiveId" clId="{7FCA574F-FFB2-48E3-8882-BF361B63B8BA}" dt="2025-03-06T04:44:27.050" v="9703" actId="26606"/>
          <ac:spMkLst>
            <pc:docMk/>
            <pc:sldMk cId="1050514121" sldId="271"/>
            <ac:spMk id="4" creationId="{8734D924-038C-C494-096B-5C60B40BBC0E}"/>
          </ac:spMkLst>
        </pc:spChg>
        <pc:spChg chg="add del">
          <ac:chgData name="Eyuphan Ozdemir" userId="ca97f9311daac5bb" providerId="LiveId" clId="{7FCA574F-FFB2-48E3-8882-BF361B63B8BA}" dt="2025-03-06T04:44:27.050" v="9703" actId="26606"/>
          <ac:spMkLst>
            <pc:docMk/>
            <pc:sldMk cId="1050514121" sldId="271"/>
            <ac:spMk id="95" creationId="{C2E4E997-8672-4FFD-B8EC-9932A8E4714B}"/>
          </ac:spMkLst>
        </pc:spChg>
        <pc:picChg chg="mod ord">
          <ac:chgData name="Eyuphan Ozdemir" userId="ca97f9311daac5bb" providerId="LiveId" clId="{7FCA574F-FFB2-48E3-8882-BF361B63B8BA}" dt="2025-03-06T04:44:27.050" v="9703" actId="26606"/>
          <ac:picMkLst>
            <pc:docMk/>
            <pc:sldMk cId="1050514121" sldId="271"/>
            <ac:picMk id="8" creationId="{9A3C1F39-738A-04AE-29EF-DFE4164EC988}"/>
          </ac:picMkLst>
        </pc:picChg>
        <pc:picChg chg="add del">
          <ac:chgData name="Eyuphan Ozdemir" userId="ca97f9311daac5bb" providerId="LiveId" clId="{7FCA574F-FFB2-48E3-8882-BF361B63B8BA}" dt="2025-03-06T04:44:27.050" v="9703" actId="26606"/>
          <ac:picMkLst>
            <pc:docMk/>
            <pc:sldMk cId="1050514121" sldId="271"/>
            <ac:picMk id="97" creationId="{FE6BA9E6-1D9E-4D30-B528-D49FA1342E4E}"/>
          </ac:picMkLst>
        </pc:picChg>
      </pc:sldChg>
      <pc:sldChg chg="addSp delSp modSp mod setBg setClrOvrMap">
        <pc:chgData name="Eyuphan Ozdemir" userId="ca97f9311daac5bb" providerId="LiveId" clId="{7FCA574F-FFB2-48E3-8882-BF361B63B8BA}" dt="2025-03-06T04:45:24.814" v="9867" actId="26606"/>
        <pc:sldMkLst>
          <pc:docMk/>
          <pc:sldMk cId="1083350353" sldId="272"/>
        </pc:sldMkLst>
        <pc:spChg chg="mod">
          <ac:chgData name="Eyuphan Ozdemir" userId="ca97f9311daac5bb" providerId="LiveId" clId="{7FCA574F-FFB2-48E3-8882-BF361B63B8BA}" dt="2025-03-06T04:45:24.814" v="9867" actId="26606"/>
          <ac:spMkLst>
            <pc:docMk/>
            <pc:sldMk cId="1083350353" sldId="272"/>
            <ac:spMk id="2" creationId="{0589FB09-243A-6A9F-D626-A75B61E58F29}"/>
          </ac:spMkLst>
        </pc:spChg>
        <pc:spChg chg="add mod">
          <ac:chgData name="Eyuphan Ozdemir" userId="ca97f9311daac5bb" providerId="LiveId" clId="{7FCA574F-FFB2-48E3-8882-BF361B63B8BA}" dt="2025-03-06T04:45:24.814" v="9867" actId="26606"/>
          <ac:spMkLst>
            <pc:docMk/>
            <pc:sldMk cId="1083350353" sldId="272"/>
            <ac:spMk id="5" creationId="{8A3D7AF5-9FAD-1CDE-10F0-B0061178C821}"/>
          </ac:spMkLst>
        </pc:spChg>
        <pc:spChg chg="add">
          <ac:chgData name="Eyuphan Ozdemir" userId="ca97f9311daac5bb" providerId="LiveId" clId="{7FCA574F-FFB2-48E3-8882-BF361B63B8BA}" dt="2025-03-06T04:45:24.814" v="9867" actId="26606"/>
          <ac:spMkLst>
            <pc:docMk/>
            <pc:sldMk cId="1083350353" sldId="272"/>
            <ac:spMk id="59" creationId="{C2E4E997-8672-4FFD-B8EC-9932A8E4714B}"/>
          </ac:spMkLst>
        </pc:spChg>
        <pc:picChg chg="mod ord">
          <ac:chgData name="Eyuphan Ozdemir" userId="ca97f9311daac5bb" providerId="LiveId" clId="{7FCA574F-FFB2-48E3-8882-BF361B63B8BA}" dt="2025-03-06T04:45:24.814" v="9867" actId="26606"/>
          <ac:picMkLst>
            <pc:docMk/>
            <pc:sldMk cId="1083350353" sldId="272"/>
            <ac:picMk id="4" creationId="{A2426FB7-EABD-6577-F76A-3AD1E71C1EB2}"/>
          </ac:picMkLst>
        </pc:picChg>
        <pc:picChg chg="add">
          <ac:chgData name="Eyuphan Ozdemir" userId="ca97f9311daac5bb" providerId="LiveId" clId="{7FCA574F-FFB2-48E3-8882-BF361B63B8BA}" dt="2025-03-06T04:45:24.814" v="9867" actId="26606"/>
          <ac:picMkLst>
            <pc:docMk/>
            <pc:sldMk cId="1083350353" sldId="272"/>
            <ac:picMk id="61" creationId="{FE6BA9E6-1D9E-4D30-B528-D49FA1342E4E}"/>
          </ac:picMkLst>
        </pc:picChg>
      </pc:sldChg>
      <pc:sldChg chg="addSp delSp modSp mod setBg setClrOvrMap">
        <pc:chgData name="Eyuphan Ozdemir" userId="ca97f9311daac5bb" providerId="LiveId" clId="{7FCA574F-FFB2-48E3-8882-BF361B63B8BA}" dt="2025-03-06T04:46:00.560" v="9871" actId="26606"/>
        <pc:sldMkLst>
          <pc:docMk/>
          <pc:sldMk cId="1338636334" sldId="273"/>
        </pc:sldMkLst>
        <pc:spChg chg="mod">
          <ac:chgData name="Eyuphan Ozdemir" userId="ca97f9311daac5bb" providerId="LiveId" clId="{7FCA574F-FFB2-48E3-8882-BF361B63B8BA}" dt="2025-03-06T04:46:00.560" v="9871" actId="26606"/>
          <ac:spMkLst>
            <pc:docMk/>
            <pc:sldMk cId="1338636334" sldId="273"/>
            <ac:spMk id="2" creationId="{D4F4FEB3-F8C8-E29D-5FC0-0D65B04EE14F}"/>
          </ac:spMkLst>
        </pc:spChg>
        <pc:spChg chg="mod">
          <ac:chgData name="Eyuphan Ozdemir" userId="ca97f9311daac5bb" providerId="LiveId" clId="{7FCA574F-FFB2-48E3-8882-BF361B63B8BA}" dt="2025-03-06T04:46:00.560" v="9871" actId="26606"/>
          <ac:spMkLst>
            <pc:docMk/>
            <pc:sldMk cId="1338636334" sldId="273"/>
            <ac:spMk id="14" creationId="{02106C5B-B95A-795D-7172-987F0915A0FC}"/>
          </ac:spMkLst>
        </pc:spChg>
        <pc:spChg chg="add">
          <ac:chgData name="Eyuphan Ozdemir" userId="ca97f9311daac5bb" providerId="LiveId" clId="{7FCA574F-FFB2-48E3-8882-BF361B63B8BA}" dt="2025-03-06T04:46:00.560" v="9871" actId="26606"/>
          <ac:spMkLst>
            <pc:docMk/>
            <pc:sldMk cId="1338636334" sldId="273"/>
            <ac:spMk id="59" creationId="{C2E4E997-8672-4FFD-B8EC-9932A8E4714B}"/>
          </ac:spMkLst>
        </pc:spChg>
        <pc:grpChg chg="add">
          <ac:chgData name="Eyuphan Ozdemir" userId="ca97f9311daac5bb" providerId="LiveId" clId="{7FCA574F-FFB2-48E3-8882-BF361B63B8BA}" dt="2025-03-06T04:46:00.560" v="9871" actId="26606"/>
          <ac:grpSpMkLst>
            <pc:docMk/>
            <pc:sldMk cId="1338636334" sldId="273"/>
            <ac:grpSpMk id="63" creationId="{453E4DEE-E996-40F8-8635-0FF43D7348F9}"/>
          </ac:grpSpMkLst>
        </pc:grpChg>
        <pc:picChg chg="mod">
          <ac:chgData name="Eyuphan Ozdemir" userId="ca97f9311daac5bb" providerId="LiveId" clId="{7FCA574F-FFB2-48E3-8882-BF361B63B8BA}" dt="2025-03-06T04:46:00.560" v="9871" actId="26606"/>
          <ac:picMkLst>
            <pc:docMk/>
            <pc:sldMk cId="1338636334" sldId="273"/>
            <ac:picMk id="5" creationId="{5A9BDBBD-22D8-EFEC-AC9D-055CC1406949}"/>
          </ac:picMkLst>
        </pc:picChg>
        <pc:picChg chg="add">
          <ac:chgData name="Eyuphan Ozdemir" userId="ca97f9311daac5bb" providerId="LiveId" clId="{7FCA574F-FFB2-48E3-8882-BF361B63B8BA}" dt="2025-03-06T04:46:00.560" v="9871" actId="26606"/>
          <ac:picMkLst>
            <pc:docMk/>
            <pc:sldMk cId="1338636334" sldId="273"/>
            <ac:picMk id="61" creationId="{FE6BA9E6-1D9E-4D30-B528-D49FA1342E4E}"/>
          </ac:picMkLst>
        </pc:picChg>
      </pc:sldChg>
      <pc:sldChg chg="addSp delSp modSp mod setBg setClrOvrMap">
        <pc:chgData name="Eyuphan Ozdemir" userId="ca97f9311daac5bb" providerId="LiveId" clId="{7FCA574F-FFB2-48E3-8882-BF361B63B8BA}" dt="2025-03-06T04:46:40.680" v="9878" actId="5793"/>
        <pc:sldMkLst>
          <pc:docMk/>
          <pc:sldMk cId="2866860867" sldId="274"/>
        </pc:sldMkLst>
        <pc:spChg chg="mod">
          <ac:chgData name="Eyuphan Ozdemir" userId="ca97f9311daac5bb" providerId="LiveId" clId="{7FCA574F-FFB2-48E3-8882-BF361B63B8BA}" dt="2025-03-06T04:46:37.630" v="9877" actId="26606"/>
          <ac:spMkLst>
            <pc:docMk/>
            <pc:sldMk cId="2866860867" sldId="274"/>
            <ac:spMk id="2" creationId="{3A65EB10-6956-08F1-5780-9C7145EAC882}"/>
          </ac:spMkLst>
        </pc:spChg>
        <pc:spChg chg="add mod">
          <ac:chgData name="Eyuphan Ozdemir" userId="ca97f9311daac5bb" providerId="LiveId" clId="{7FCA574F-FFB2-48E3-8882-BF361B63B8BA}" dt="2025-03-06T04:46:40.680" v="9878" actId="5793"/>
          <ac:spMkLst>
            <pc:docMk/>
            <pc:sldMk cId="2866860867" sldId="274"/>
            <ac:spMk id="3" creationId="{43BAFD17-410F-EAEF-F7F5-9B336A8849DB}"/>
          </ac:spMkLst>
        </pc:spChg>
        <pc:spChg chg="mod ord">
          <ac:chgData name="Eyuphan Ozdemir" userId="ca97f9311daac5bb" providerId="LiveId" clId="{7FCA574F-FFB2-48E3-8882-BF361B63B8BA}" dt="2025-03-06T04:46:37.630" v="9877" actId="26606"/>
          <ac:spMkLst>
            <pc:docMk/>
            <pc:sldMk cId="2866860867" sldId="274"/>
            <ac:spMk id="6" creationId="{705DDA8D-BBCC-5899-BFDA-C0FFA1972F5D}"/>
          </ac:spMkLst>
        </pc:spChg>
        <pc:spChg chg="add">
          <ac:chgData name="Eyuphan Ozdemir" userId="ca97f9311daac5bb" providerId="LiveId" clId="{7FCA574F-FFB2-48E3-8882-BF361B63B8BA}" dt="2025-03-06T04:46:37.630" v="9877" actId="26606"/>
          <ac:spMkLst>
            <pc:docMk/>
            <pc:sldMk cId="2866860867" sldId="274"/>
            <ac:spMk id="53" creationId="{C2E4E997-8672-4FFD-B8EC-9932A8E4714B}"/>
          </ac:spMkLst>
        </pc:spChg>
        <pc:picChg chg="add mod ord">
          <ac:chgData name="Eyuphan Ozdemir" userId="ca97f9311daac5bb" providerId="LiveId" clId="{7FCA574F-FFB2-48E3-8882-BF361B63B8BA}" dt="2025-03-06T04:46:37.630" v="9877" actId="26606"/>
          <ac:picMkLst>
            <pc:docMk/>
            <pc:sldMk cId="2866860867" sldId="274"/>
            <ac:picMk id="8" creationId="{439DD291-0E8B-AB6B-FB95-21983373990A}"/>
          </ac:picMkLst>
        </pc:picChg>
        <pc:picChg chg="add">
          <ac:chgData name="Eyuphan Ozdemir" userId="ca97f9311daac5bb" providerId="LiveId" clId="{7FCA574F-FFB2-48E3-8882-BF361B63B8BA}" dt="2025-03-06T04:46:37.630" v="9877" actId="26606"/>
          <ac:picMkLst>
            <pc:docMk/>
            <pc:sldMk cId="2866860867" sldId="274"/>
            <ac:picMk id="55" creationId="{FE6BA9E6-1D9E-4D30-B528-D49FA1342E4E}"/>
          </ac:picMkLst>
        </pc:picChg>
      </pc:sldChg>
      <pc:sldChg chg="addSp delSp modSp mod setBg setClrOvrMap">
        <pc:chgData name="Eyuphan Ozdemir" userId="ca97f9311daac5bb" providerId="LiveId" clId="{7FCA574F-FFB2-48E3-8882-BF361B63B8BA}" dt="2025-03-06T04:51:23.992" v="9898" actId="5793"/>
        <pc:sldMkLst>
          <pc:docMk/>
          <pc:sldMk cId="3573603855" sldId="275"/>
        </pc:sldMkLst>
        <pc:spChg chg="mod">
          <ac:chgData name="Eyuphan Ozdemir" userId="ca97f9311daac5bb" providerId="LiveId" clId="{7FCA574F-FFB2-48E3-8882-BF361B63B8BA}" dt="2025-03-06T04:47:17.382" v="9883" actId="26606"/>
          <ac:spMkLst>
            <pc:docMk/>
            <pc:sldMk cId="3573603855" sldId="275"/>
            <ac:spMk id="2" creationId="{15A6A1D6-913C-225C-3422-EA1BBBDD04A2}"/>
          </ac:spMkLst>
        </pc:spChg>
        <pc:spChg chg="add mod">
          <ac:chgData name="Eyuphan Ozdemir" userId="ca97f9311daac5bb" providerId="LiveId" clId="{7FCA574F-FFB2-48E3-8882-BF361B63B8BA}" dt="2025-03-06T04:51:23.992" v="9898" actId="5793"/>
          <ac:spMkLst>
            <pc:docMk/>
            <pc:sldMk cId="3573603855" sldId="275"/>
            <ac:spMk id="5" creationId="{C3E34456-522D-FF19-57FF-1E0630BEE65E}"/>
          </ac:spMkLst>
        </pc:spChg>
        <pc:spChg chg="mod ord">
          <ac:chgData name="Eyuphan Ozdemir" userId="ca97f9311daac5bb" providerId="LiveId" clId="{7FCA574F-FFB2-48E3-8882-BF361B63B8BA}" dt="2025-03-06T04:47:24.989" v="9885" actId="1076"/>
          <ac:spMkLst>
            <pc:docMk/>
            <pc:sldMk cId="3573603855" sldId="275"/>
            <ac:spMk id="6" creationId="{1AB882D6-DD03-C308-930C-97FC3CF4B433}"/>
          </ac:spMkLst>
        </pc:spChg>
        <pc:spChg chg="add">
          <ac:chgData name="Eyuphan Ozdemir" userId="ca97f9311daac5bb" providerId="LiveId" clId="{7FCA574F-FFB2-48E3-8882-BF361B63B8BA}" dt="2025-03-06T04:47:17.382" v="9883" actId="26606"/>
          <ac:spMkLst>
            <pc:docMk/>
            <pc:sldMk cId="3573603855" sldId="275"/>
            <ac:spMk id="51" creationId="{C2E4E997-8672-4FFD-B8EC-9932A8E4714B}"/>
          </ac:spMkLst>
        </pc:spChg>
        <pc:picChg chg="mod ord">
          <ac:chgData name="Eyuphan Ozdemir" userId="ca97f9311daac5bb" providerId="LiveId" clId="{7FCA574F-FFB2-48E3-8882-BF361B63B8BA}" dt="2025-03-06T04:47:17.382" v="9883" actId="26606"/>
          <ac:picMkLst>
            <pc:docMk/>
            <pc:sldMk cId="3573603855" sldId="275"/>
            <ac:picMk id="4" creationId="{1853BE28-24CE-1554-35A4-29A31E3885CE}"/>
          </ac:picMkLst>
        </pc:picChg>
        <pc:picChg chg="add">
          <ac:chgData name="Eyuphan Ozdemir" userId="ca97f9311daac5bb" providerId="LiveId" clId="{7FCA574F-FFB2-48E3-8882-BF361B63B8BA}" dt="2025-03-06T04:47:17.382" v="9883" actId="26606"/>
          <ac:picMkLst>
            <pc:docMk/>
            <pc:sldMk cId="3573603855" sldId="275"/>
            <ac:picMk id="53" creationId="{FE6BA9E6-1D9E-4D30-B528-D49FA1342E4E}"/>
          </ac:picMkLst>
        </pc:picChg>
      </pc:sldChg>
      <pc:sldChg chg="addSp delSp modSp mod setBg">
        <pc:chgData name="Eyuphan Ozdemir" userId="ca97f9311daac5bb" providerId="LiveId" clId="{7FCA574F-FFB2-48E3-8882-BF361B63B8BA}" dt="2025-03-06T05:06:28.645" v="9918" actId="20577"/>
        <pc:sldMkLst>
          <pc:docMk/>
          <pc:sldMk cId="3306476283" sldId="276"/>
        </pc:sldMkLst>
        <pc:spChg chg="mod">
          <ac:chgData name="Eyuphan Ozdemir" userId="ca97f9311daac5bb" providerId="LiveId" clId="{7FCA574F-FFB2-48E3-8882-BF361B63B8BA}" dt="2025-03-05T21:24:52.885" v="5493" actId="6549"/>
          <ac:spMkLst>
            <pc:docMk/>
            <pc:sldMk cId="3306476283" sldId="276"/>
            <ac:spMk id="2" creationId="{C1C48D57-3C59-D930-E108-4705C57071CB}"/>
          </ac:spMkLst>
        </pc:spChg>
        <pc:spChg chg="add">
          <ac:chgData name="Eyuphan Ozdemir" userId="ca97f9311daac5bb" providerId="LiveId" clId="{7FCA574F-FFB2-48E3-8882-BF361B63B8BA}" dt="2025-03-05T03:10:42.707" v="5198" actId="26606"/>
          <ac:spMkLst>
            <pc:docMk/>
            <pc:sldMk cId="3306476283" sldId="276"/>
            <ac:spMk id="12" creationId="{2EEF4763-EB4A-4A35-89EB-AD2763B48C3B}"/>
          </ac:spMkLst>
        </pc:spChg>
        <pc:graphicFrameChg chg="add mod modGraphic">
          <ac:chgData name="Eyuphan Ozdemir" userId="ca97f9311daac5bb" providerId="LiveId" clId="{7FCA574F-FFB2-48E3-8882-BF361B63B8BA}" dt="2025-03-06T05:06:28.645" v="9918" actId="20577"/>
          <ac:graphicFrameMkLst>
            <pc:docMk/>
            <pc:sldMk cId="3306476283" sldId="276"/>
            <ac:graphicFrameMk id="8" creationId="{95428300-D3D5-866A-1C7B-60CB83FA455F}"/>
          </ac:graphicFrameMkLst>
        </pc:graphicFrameChg>
      </pc:sldChg>
      <pc:sldChg chg="addSp delSp modSp mod setBg setClrOvrMap">
        <pc:chgData name="Eyuphan Ozdemir" userId="ca97f9311daac5bb" providerId="LiveId" clId="{7FCA574F-FFB2-48E3-8882-BF361B63B8BA}" dt="2025-03-06T18:33:00.053" v="9921"/>
        <pc:sldMkLst>
          <pc:docMk/>
          <pc:sldMk cId="2971699208" sldId="277"/>
        </pc:sldMkLst>
        <pc:spChg chg="mod">
          <ac:chgData name="Eyuphan Ozdemir" userId="ca97f9311daac5bb" providerId="LiveId" clId="{7FCA574F-FFB2-48E3-8882-BF361B63B8BA}" dt="2025-03-05T21:24:57.244" v="5497" actId="6549"/>
          <ac:spMkLst>
            <pc:docMk/>
            <pc:sldMk cId="2971699208" sldId="277"/>
            <ac:spMk id="2" creationId="{7918F222-6CD5-A6B7-5134-2444B56940EB}"/>
          </ac:spMkLst>
        </pc:spChg>
        <pc:spChg chg="add mod topLvl">
          <ac:chgData name="Eyuphan Ozdemir" userId="ca97f9311daac5bb" providerId="LiveId" clId="{7FCA574F-FFB2-48E3-8882-BF361B63B8BA}" dt="2025-03-05T03:14:13.485" v="5235" actId="478"/>
          <ac:spMkLst>
            <pc:docMk/>
            <pc:sldMk cId="2971699208" sldId="277"/>
            <ac:spMk id="5" creationId="{9C44F74D-8DC5-9A7D-B016-ED0E79AF6A9A}"/>
          </ac:spMkLst>
        </pc:spChg>
        <pc:spChg chg="add">
          <ac:chgData name="Eyuphan Ozdemir" userId="ca97f9311daac5bb" providerId="LiveId" clId="{7FCA574F-FFB2-48E3-8882-BF361B63B8BA}" dt="2025-03-05T03:14:27.475" v="5242" actId="26606"/>
          <ac:spMkLst>
            <pc:docMk/>
            <pc:sldMk cId="2971699208" sldId="277"/>
            <ac:spMk id="152" creationId="{6697F791-5FFA-4164-899F-EB52EA72B024}"/>
          </ac:spMkLst>
        </pc:spChg>
        <pc:spChg chg="add">
          <ac:chgData name="Eyuphan Ozdemir" userId="ca97f9311daac5bb" providerId="LiveId" clId="{7FCA574F-FFB2-48E3-8882-BF361B63B8BA}" dt="2025-03-05T03:14:27.475" v="5242" actId="26606"/>
          <ac:spMkLst>
            <pc:docMk/>
            <pc:sldMk cId="2971699208" sldId="277"/>
            <ac:spMk id="154" creationId="{B773AB25-A422-41AA-9737-5E04C1966DE1}"/>
          </ac:spMkLst>
        </pc:spChg>
        <pc:grpChg chg="add">
          <ac:chgData name="Eyuphan Ozdemir" userId="ca97f9311daac5bb" providerId="LiveId" clId="{7FCA574F-FFB2-48E3-8882-BF361B63B8BA}" dt="2025-03-05T03:14:27.475" v="5242" actId="26606"/>
          <ac:grpSpMkLst>
            <pc:docMk/>
            <pc:sldMk cId="2971699208" sldId="277"/>
            <ac:grpSpMk id="156" creationId="{6AD0D387-1584-4477-B5F8-52B50D4F2205}"/>
          </ac:grpSpMkLst>
        </pc:grpChg>
        <pc:graphicFrameChg chg="add mod ord modGraphic">
          <ac:chgData name="Eyuphan Ozdemir" userId="ca97f9311daac5bb" providerId="LiveId" clId="{7FCA574F-FFB2-48E3-8882-BF361B63B8BA}" dt="2025-03-06T18:33:00.053" v="9921"/>
          <ac:graphicFrameMkLst>
            <pc:docMk/>
            <pc:sldMk cId="2971699208" sldId="277"/>
            <ac:graphicFrameMk id="15" creationId="{B67D6A5F-E53C-B74D-C58C-579400BEC01C}"/>
          </ac:graphicFrameMkLst>
        </pc:graphicFrameChg>
        <pc:picChg chg="mod">
          <ac:chgData name="Eyuphan Ozdemir" userId="ca97f9311daac5bb" providerId="LiveId" clId="{7FCA574F-FFB2-48E3-8882-BF361B63B8BA}" dt="2025-03-05T03:14:27.475" v="5242" actId="26606"/>
          <ac:picMkLst>
            <pc:docMk/>
            <pc:sldMk cId="2971699208" sldId="277"/>
            <ac:picMk id="4" creationId="{EEC7C495-BE49-737A-312F-37EA02F0A95E}"/>
          </ac:picMkLst>
        </pc:picChg>
        <pc:picChg chg="add">
          <ac:chgData name="Eyuphan Ozdemir" userId="ca97f9311daac5bb" providerId="LiveId" clId="{7FCA574F-FFB2-48E3-8882-BF361B63B8BA}" dt="2025-03-05T03:14:27.475" v="5242" actId="26606"/>
          <ac:picMkLst>
            <pc:docMk/>
            <pc:sldMk cId="2971699208" sldId="277"/>
            <ac:picMk id="153" creationId="{4E28A1A9-FB81-4816-AAEA-C3B430946951}"/>
          </ac:picMkLst>
        </pc:picChg>
        <pc:picChg chg="add">
          <ac:chgData name="Eyuphan Ozdemir" userId="ca97f9311daac5bb" providerId="LiveId" clId="{7FCA574F-FFB2-48E3-8882-BF361B63B8BA}" dt="2025-03-05T03:14:27.475" v="5242" actId="26606"/>
          <ac:picMkLst>
            <pc:docMk/>
            <pc:sldMk cId="2971699208" sldId="277"/>
            <ac:picMk id="155" creationId="{AF0552B8-DE8C-40DF-B29F-1728E6A10619}"/>
          </ac:picMkLst>
        </pc:picChg>
      </pc:sldChg>
      <pc:sldChg chg="addSp delSp modSp mod setBg setClrOvrMap">
        <pc:chgData name="Eyuphan Ozdemir" userId="ca97f9311daac5bb" providerId="LiveId" clId="{7FCA574F-FFB2-48E3-8882-BF361B63B8BA}" dt="2025-03-06T19:27:12.710" v="10475" actId="6549"/>
        <pc:sldMkLst>
          <pc:docMk/>
          <pc:sldMk cId="2870986562" sldId="278"/>
        </pc:sldMkLst>
        <pc:spChg chg="mod ord">
          <ac:chgData name="Eyuphan Ozdemir" userId="ca97f9311daac5bb" providerId="LiveId" clId="{7FCA574F-FFB2-48E3-8882-BF361B63B8BA}" dt="2025-03-06T18:33:49.701" v="9927" actId="26606"/>
          <ac:spMkLst>
            <pc:docMk/>
            <pc:sldMk cId="2870986562" sldId="278"/>
            <ac:spMk id="2" creationId="{50E01DE8-0233-90E3-EDBA-32DDD56286E6}"/>
          </ac:spMkLst>
        </pc:spChg>
        <pc:spChg chg="mod ord">
          <ac:chgData name="Eyuphan Ozdemir" userId="ca97f9311daac5bb" providerId="LiveId" clId="{7FCA574F-FFB2-48E3-8882-BF361B63B8BA}" dt="2025-03-06T18:33:39.536" v="9925" actId="26606"/>
          <ac:spMkLst>
            <pc:docMk/>
            <pc:sldMk cId="2870986562" sldId="278"/>
            <ac:spMk id="3" creationId="{7ECD454E-D5CF-AC06-6C34-344CF88AF3C5}"/>
          </ac:spMkLst>
        </pc:spChg>
        <pc:spChg chg="add mod ord">
          <ac:chgData name="Eyuphan Ozdemir" userId="ca97f9311daac5bb" providerId="LiveId" clId="{7FCA574F-FFB2-48E3-8882-BF361B63B8BA}" dt="2025-03-06T19:27:12.710" v="10475" actId="6549"/>
          <ac:spMkLst>
            <pc:docMk/>
            <pc:sldMk cId="2870986562" sldId="278"/>
            <ac:spMk id="5" creationId="{060844FD-DFC4-7546-2600-161D9349688C}"/>
          </ac:spMkLst>
        </pc:spChg>
        <pc:spChg chg="add">
          <ac:chgData name="Eyuphan Ozdemir" userId="ca97f9311daac5bb" providerId="LiveId" clId="{7FCA574F-FFB2-48E3-8882-BF361B63B8BA}" dt="2025-03-06T18:33:49.701" v="9927" actId="26606"/>
          <ac:spMkLst>
            <pc:docMk/>
            <pc:sldMk cId="2870986562" sldId="278"/>
            <ac:spMk id="13" creationId="{6697F791-5FFA-4164-899F-EB52EA72B024}"/>
          </ac:spMkLst>
        </pc:spChg>
        <pc:spChg chg="add">
          <ac:chgData name="Eyuphan Ozdemir" userId="ca97f9311daac5bb" providerId="LiveId" clId="{7FCA574F-FFB2-48E3-8882-BF361B63B8BA}" dt="2025-03-06T18:33:49.701" v="9927" actId="26606"/>
          <ac:spMkLst>
            <pc:docMk/>
            <pc:sldMk cId="2870986562" sldId="278"/>
            <ac:spMk id="17" creationId="{B773AB25-A422-41AA-9737-5E04C1966DE1}"/>
          </ac:spMkLst>
        </pc:spChg>
        <pc:grpChg chg="add">
          <ac:chgData name="Eyuphan Ozdemir" userId="ca97f9311daac5bb" providerId="LiveId" clId="{7FCA574F-FFB2-48E3-8882-BF361B63B8BA}" dt="2025-03-06T18:33:49.701" v="9927" actId="26606"/>
          <ac:grpSpMkLst>
            <pc:docMk/>
            <pc:sldMk cId="2870986562" sldId="278"/>
            <ac:grpSpMk id="21" creationId="{6AD0D387-1584-4477-B5F8-52B50D4F2205}"/>
          </ac:grpSpMkLst>
        </pc:grpChg>
        <pc:picChg chg="add mod ord">
          <ac:chgData name="Eyuphan Ozdemir" userId="ca97f9311daac5bb" providerId="LiveId" clId="{7FCA574F-FFB2-48E3-8882-BF361B63B8BA}" dt="2025-03-06T18:33:49.701" v="9927" actId="26606"/>
          <ac:picMkLst>
            <pc:docMk/>
            <pc:sldMk cId="2870986562" sldId="278"/>
            <ac:picMk id="8" creationId="{50CD76C0-2EDE-D72B-2E30-F96235D49719}"/>
          </ac:picMkLst>
        </pc:picChg>
        <pc:picChg chg="add">
          <ac:chgData name="Eyuphan Ozdemir" userId="ca97f9311daac5bb" providerId="LiveId" clId="{7FCA574F-FFB2-48E3-8882-BF361B63B8BA}" dt="2025-03-06T18:33:49.701" v="9927" actId="26606"/>
          <ac:picMkLst>
            <pc:docMk/>
            <pc:sldMk cId="2870986562" sldId="278"/>
            <ac:picMk id="18" creationId="{4E28A1A9-FB81-4816-AAEA-C3B430946951}"/>
          </ac:picMkLst>
        </pc:picChg>
        <pc:picChg chg="add">
          <ac:chgData name="Eyuphan Ozdemir" userId="ca97f9311daac5bb" providerId="LiveId" clId="{7FCA574F-FFB2-48E3-8882-BF361B63B8BA}" dt="2025-03-06T18:33:49.701" v="9927" actId="26606"/>
          <ac:picMkLst>
            <pc:docMk/>
            <pc:sldMk cId="2870986562" sldId="278"/>
            <ac:picMk id="19" creationId="{AF0552B8-DE8C-40DF-B29F-1728E6A10619}"/>
          </ac:picMkLst>
        </pc:picChg>
      </pc:sldChg>
      <pc:sldChg chg="addSp delSp modSp mod setBg setClrOvrMap">
        <pc:chgData name="Eyuphan Ozdemir" userId="ca97f9311daac5bb" providerId="LiveId" clId="{7FCA574F-FFB2-48E3-8882-BF361B63B8BA}" dt="2025-03-06T18:35:16.163" v="10026" actId="20577"/>
        <pc:sldMkLst>
          <pc:docMk/>
          <pc:sldMk cId="2370998719" sldId="279"/>
        </pc:sldMkLst>
        <pc:spChg chg="mod">
          <ac:chgData name="Eyuphan Ozdemir" userId="ca97f9311daac5bb" providerId="LiveId" clId="{7FCA574F-FFB2-48E3-8882-BF361B63B8BA}" dt="2025-03-06T18:35:03.770" v="10021" actId="26606"/>
          <ac:spMkLst>
            <pc:docMk/>
            <pc:sldMk cId="2370998719" sldId="279"/>
            <ac:spMk id="2" creationId="{B52CF60C-DB47-CCC6-F58A-5A3DAE917869}"/>
          </ac:spMkLst>
        </pc:spChg>
        <pc:spChg chg="mod">
          <ac:chgData name="Eyuphan Ozdemir" userId="ca97f9311daac5bb" providerId="LiveId" clId="{7FCA574F-FFB2-48E3-8882-BF361B63B8BA}" dt="2025-03-06T18:34:55.306" v="10017" actId="6549"/>
          <ac:spMkLst>
            <pc:docMk/>
            <pc:sldMk cId="2370998719" sldId="279"/>
            <ac:spMk id="3" creationId="{C0F677CA-18C9-18FB-5112-B5062F98E895}"/>
          </ac:spMkLst>
        </pc:spChg>
        <pc:spChg chg="add mod ord">
          <ac:chgData name="Eyuphan Ozdemir" userId="ca97f9311daac5bb" providerId="LiveId" clId="{7FCA574F-FFB2-48E3-8882-BF361B63B8BA}" dt="2025-03-06T18:35:16.163" v="10026" actId="20577"/>
          <ac:spMkLst>
            <pc:docMk/>
            <pc:sldMk cId="2370998719" sldId="279"/>
            <ac:spMk id="4" creationId="{CE7B854E-2646-A7FD-79C3-C63458C5F84E}"/>
          </ac:spMkLst>
        </pc:spChg>
        <pc:spChg chg="ord">
          <ac:chgData name="Eyuphan Ozdemir" userId="ca97f9311daac5bb" providerId="LiveId" clId="{7FCA574F-FFB2-48E3-8882-BF361B63B8BA}" dt="2025-03-05T03:15:56.747" v="5264" actId="26606"/>
          <ac:spMkLst>
            <pc:docMk/>
            <pc:sldMk cId="2370998719" sldId="279"/>
            <ac:spMk id="6" creationId="{8DB2E126-3DBB-795B-C221-C1A7304382AD}"/>
          </ac:spMkLst>
        </pc:spChg>
        <pc:spChg chg="add">
          <ac:chgData name="Eyuphan Ozdemir" userId="ca97f9311daac5bb" providerId="LiveId" clId="{7FCA574F-FFB2-48E3-8882-BF361B63B8BA}" dt="2025-03-06T18:35:03.770" v="10021" actId="26606"/>
          <ac:spMkLst>
            <pc:docMk/>
            <pc:sldMk cId="2370998719" sldId="279"/>
            <ac:spMk id="207" creationId="{C2E4E997-8672-4FFD-B8EC-9932A8E4714B}"/>
          </ac:spMkLst>
        </pc:spChg>
        <pc:grpChg chg="add">
          <ac:chgData name="Eyuphan Ozdemir" userId="ca97f9311daac5bb" providerId="LiveId" clId="{7FCA574F-FFB2-48E3-8882-BF361B63B8BA}" dt="2025-03-06T18:35:03.770" v="10021" actId="26606"/>
          <ac:grpSpMkLst>
            <pc:docMk/>
            <pc:sldMk cId="2370998719" sldId="279"/>
            <ac:grpSpMk id="209" creationId="{453E4DEE-E996-40F8-8635-0FF43D7348F9}"/>
          </ac:grpSpMkLst>
        </pc:grpChg>
        <pc:picChg chg="add mod ord">
          <ac:chgData name="Eyuphan Ozdemir" userId="ca97f9311daac5bb" providerId="LiveId" clId="{7FCA574F-FFB2-48E3-8882-BF361B63B8BA}" dt="2025-03-06T18:35:03.770" v="10021" actId="26606"/>
          <ac:picMkLst>
            <pc:docMk/>
            <pc:sldMk cId="2370998719" sldId="279"/>
            <ac:picMk id="8" creationId="{24BF8291-3C27-C125-A8F5-EFBE5F2DAB86}"/>
          </ac:picMkLst>
        </pc:picChg>
        <pc:picChg chg="add">
          <ac:chgData name="Eyuphan Ozdemir" userId="ca97f9311daac5bb" providerId="LiveId" clId="{7FCA574F-FFB2-48E3-8882-BF361B63B8BA}" dt="2025-03-06T18:35:03.770" v="10021" actId="26606"/>
          <ac:picMkLst>
            <pc:docMk/>
            <pc:sldMk cId="2370998719" sldId="279"/>
            <ac:picMk id="208" creationId="{FE6BA9E6-1D9E-4D30-B528-D49FA1342E4E}"/>
          </ac:picMkLst>
        </pc:picChg>
      </pc:sldChg>
      <pc:sldChg chg="addSp delSp modSp mod setBg setClrOvrMap">
        <pc:chgData name="Eyuphan Ozdemir" userId="ca97f9311daac5bb" providerId="LiveId" clId="{7FCA574F-FFB2-48E3-8882-BF361B63B8BA}" dt="2025-03-08T02:37:53.021" v="13436" actId="14100"/>
        <pc:sldMkLst>
          <pc:docMk/>
          <pc:sldMk cId="1528525934" sldId="280"/>
        </pc:sldMkLst>
        <pc:spChg chg="mod">
          <ac:chgData name="Eyuphan Ozdemir" userId="ca97f9311daac5bb" providerId="LiveId" clId="{7FCA574F-FFB2-48E3-8882-BF361B63B8BA}" dt="2025-03-05T21:23:23.180" v="5469"/>
          <ac:spMkLst>
            <pc:docMk/>
            <pc:sldMk cId="1528525934" sldId="280"/>
            <ac:spMk id="2" creationId="{215F7379-6A45-B999-0FDD-A44CF61135DB}"/>
          </ac:spMkLst>
        </pc:spChg>
        <pc:spChg chg="add">
          <ac:chgData name="Eyuphan Ozdemir" userId="ca97f9311daac5bb" providerId="LiveId" clId="{7FCA574F-FFB2-48E3-8882-BF361B63B8BA}" dt="2025-03-05T03:16:49.369" v="5276" actId="26606"/>
          <ac:spMkLst>
            <pc:docMk/>
            <pc:sldMk cId="1528525934" sldId="280"/>
            <ac:spMk id="42" creationId="{54B9C16B-AC4A-44ED-9075-F76549B46E7C}"/>
          </ac:spMkLst>
        </pc:spChg>
        <pc:spChg chg="add">
          <ac:chgData name="Eyuphan Ozdemir" userId="ca97f9311daac5bb" providerId="LiveId" clId="{7FCA574F-FFB2-48E3-8882-BF361B63B8BA}" dt="2025-03-05T03:16:49.369" v="5276" actId="26606"/>
          <ac:spMkLst>
            <pc:docMk/>
            <pc:sldMk cId="1528525934" sldId="280"/>
            <ac:spMk id="45" creationId="{B53044DC-4918-43DA-B49D-91673C6C9485}"/>
          </ac:spMkLst>
        </pc:spChg>
        <pc:grpChg chg="add">
          <ac:chgData name="Eyuphan Ozdemir" userId="ca97f9311daac5bb" providerId="LiveId" clId="{7FCA574F-FFB2-48E3-8882-BF361B63B8BA}" dt="2025-03-05T03:16:49.369" v="5276" actId="26606"/>
          <ac:grpSpMkLst>
            <pc:docMk/>
            <pc:sldMk cId="1528525934" sldId="280"/>
            <ac:grpSpMk id="14" creationId="{62A2FEB6-F419-4684-9ABC-9E32E012E8B7}"/>
          </ac:grpSpMkLst>
        </pc:grpChg>
        <pc:grpChg chg="add">
          <ac:chgData name="Eyuphan Ozdemir" userId="ca97f9311daac5bb" providerId="LiveId" clId="{7FCA574F-FFB2-48E3-8882-BF361B63B8BA}" dt="2025-03-05T03:16:49.369" v="5276" actId="26606"/>
          <ac:grpSpMkLst>
            <pc:docMk/>
            <pc:sldMk cId="1528525934" sldId="280"/>
            <ac:grpSpMk id="47" creationId="{1DCE6B36-1420-43AB-86CF-4E653A517B9C}"/>
          </ac:grpSpMkLst>
        </pc:grpChg>
        <pc:graphicFrameChg chg="add mod">
          <ac:chgData name="Eyuphan Ozdemir" userId="ca97f9311daac5bb" providerId="LiveId" clId="{7FCA574F-FFB2-48E3-8882-BF361B63B8BA}" dt="2025-03-08T02:37:53.021" v="13436" actId="14100"/>
          <ac:graphicFrameMkLst>
            <pc:docMk/>
            <pc:sldMk cId="1528525934" sldId="280"/>
            <ac:graphicFrameMk id="44" creationId="{A89E970B-6BF6-85FE-C64E-14E2048DF7F0}"/>
          </ac:graphicFrameMkLst>
        </pc:graphicFrameChg>
        <pc:picChg chg="add">
          <ac:chgData name="Eyuphan Ozdemir" userId="ca97f9311daac5bb" providerId="LiveId" clId="{7FCA574F-FFB2-48E3-8882-BF361B63B8BA}" dt="2025-03-05T03:16:49.369" v="5276" actId="26606"/>
          <ac:picMkLst>
            <pc:docMk/>
            <pc:sldMk cId="1528525934" sldId="280"/>
            <ac:picMk id="43" creationId="{3E94A106-9341-485C-9057-9D62B2BD083F}"/>
          </ac:picMkLst>
        </pc:picChg>
        <pc:picChg chg="add">
          <ac:chgData name="Eyuphan Ozdemir" userId="ca97f9311daac5bb" providerId="LiveId" clId="{7FCA574F-FFB2-48E3-8882-BF361B63B8BA}" dt="2025-03-05T03:16:49.369" v="5276" actId="26606"/>
          <ac:picMkLst>
            <pc:docMk/>
            <pc:sldMk cId="1528525934" sldId="280"/>
            <ac:picMk id="76" creationId="{9BE36DBF-0333-4D36-A5BF-81FDA2406FE9}"/>
          </ac:picMkLst>
        </pc:picChg>
      </pc:sldChg>
      <pc:sldChg chg="addSp delSp modSp mod setBg setClrOvrMap">
        <pc:chgData name="Eyuphan Ozdemir" userId="ca97f9311daac5bb" providerId="LiveId" clId="{7FCA574F-FFB2-48E3-8882-BF361B63B8BA}" dt="2025-03-08T02:37:59.750" v="13437"/>
        <pc:sldMkLst>
          <pc:docMk/>
          <pc:sldMk cId="4195519027" sldId="281"/>
        </pc:sldMkLst>
        <pc:spChg chg="mod">
          <ac:chgData name="Eyuphan Ozdemir" userId="ca97f9311daac5bb" providerId="LiveId" clId="{7FCA574F-FFB2-48E3-8882-BF361B63B8BA}" dt="2025-03-05T21:23:23.180" v="5469"/>
          <ac:spMkLst>
            <pc:docMk/>
            <pc:sldMk cId="4195519027" sldId="281"/>
            <ac:spMk id="2" creationId="{B1BA9BD0-C091-9B0F-FFE1-611B59F907A2}"/>
          </ac:spMkLst>
        </pc:spChg>
        <pc:spChg chg="add">
          <ac:chgData name="Eyuphan Ozdemir" userId="ca97f9311daac5bb" providerId="LiveId" clId="{7FCA574F-FFB2-48E3-8882-BF361B63B8BA}" dt="2025-03-05T03:17:06.500" v="5280" actId="26606"/>
          <ac:spMkLst>
            <pc:docMk/>
            <pc:sldMk cId="4195519027" sldId="281"/>
            <ac:spMk id="12" creationId="{54B9C16B-AC4A-44ED-9075-F76549B46E7C}"/>
          </ac:spMkLst>
        </pc:spChg>
        <pc:spChg chg="add">
          <ac:chgData name="Eyuphan Ozdemir" userId="ca97f9311daac5bb" providerId="LiveId" clId="{7FCA574F-FFB2-48E3-8882-BF361B63B8BA}" dt="2025-03-05T03:17:06.500" v="5280" actId="26606"/>
          <ac:spMkLst>
            <pc:docMk/>
            <pc:sldMk cId="4195519027" sldId="281"/>
            <ac:spMk id="45" creationId="{B53044DC-4918-43DA-B49D-91673C6C9485}"/>
          </ac:spMkLst>
        </pc:spChg>
        <pc:grpChg chg="add">
          <ac:chgData name="Eyuphan Ozdemir" userId="ca97f9311daac5bb" providerId="LiveId" clId="{7FCA574F-FFB2-48E3-8882-BF361B63B8BA}" dt="2025-03-05T03:17:06.500" v="5280" actId="26606"/>
          <ac:grpSpMkLst>
            <pc:docMk/>
            <pc:sldMk cId="4195519027" sldId="281"/>
            <ac:grpSpMk id="14" creationId="{62A2FEB6-F419-4684-9ABC-9E32E012E8B7}"/>
          </ac:grpSpMkLst>
        </pc:grpChg>
        <pc:grpChg chg="add">
          <ac:chgData name="Eyuphan Ozdemir" userId="ca97f9311daac5bb" providerId="LiveId" clId="{7FCA574F-FFB2-48E3-8882-BF361B63B8BA}" dt="2025-03-05T03:17:06.500" v="5280" actId="26606"/>
          <ac:grpSpMkLst>
            <pc:docMk/>
            <pc:sldMk cId="4195519027" sldId="281"/>
            <ac:grpSpMk id="47" creationId="{1DCE6B36-1420-43AB-86CF-4E653A517B9C}"/>
          </ac:grpSpMkLst>
        </pc:grpChg>
        <pc:graphicFrameChg chg="add mod">
          <ac:chgData name="Eyuphan Ozdemir" userId="ca97f9311daac5bb" providerId="LiveId" clId="{7FCA574F-FFB2-48E3-8882-BF361B63B8BA}" dt="2025-03-08T02:37:59.750" v="13437"/>
          <ac:graphicFrameMkLst>
            <pc:docMk/>
            <pc:sldMk cId="4195519027" sldId="281"/>
            <ac:graphicFrameMk id="8" creationId="{4635C12B-1484-0A92-5A0F-F47C0F8E3376}"/>
          </ac:graphicFrameMkLst>
        </pc:graphicFrameChg>
        <pc:picChg chg="add">
          <ac:chgData name="Eyuphan Ozdemir" userId="ca97f9311daac5bb" providerId="LiveId" clId="{7FCA574F-FFB2-48E3-8882-BF361B63B8BA}" dt="2025-03-05T03:17:06.500" v="5280" actId="26606"/>
          <ac:picMkLst>
            <pc:docMk/>
            <pc:sldMk cId="4195519027" sldId="281"/>
            <ac:picMk id="43" creationId="{3E94A106-9341-485C-9057-9D62B2BD083F}"/>
          </ac:picMkLst>
        </pc:picChg>
        <pc:picChg chg="add">
          <ac:chgData name="Eyuphan Ozdemir" userId="ca97f9311daac5bb" providerId="LiveId" clId="{7FCA574F-FFB2-48E3-8882-BF361B63B8BA}" dt="2025-03-05T03:17:06.500" v="5280" actId="26606"/>
          <ac:picMkLst>
            <pc:docMk/>
            <pc:sldMk cId="4195519027" sldId="281"/>
            <ac:picMk id="76" creationId="{9BE36DBF-0333-4D36-A5BF-81FDA2406FE9}"/>
          </ac:picMkLst>
        </pc:picChg>
      </pc:sldChg>
      <pc:sldChg chg="addSp delSp modSp mod setBg setClrOvrMap">
        <pc:chgData name="Eyuphan Ozdemir" userId="ca97f9311daac5bb" providerId="LiveId" clId="{7FCA574F-FFB2-48E3-8882-BF361B63B8BA}" dt="2025-03-08T02:38:07.895" v="13439" actId="14100"/>
        <pc:sldMkLst>
          <pc:docMk/>
          <pc:sldMk cId="547073932" sldId="282"/>
        </pc:sldMkLst>
        <pc:spChg chg="mod">
          <ac:chgData name="Eyuphan Ozdemir" userId="ca97f9311daac5bb" providerId="LiveId" clId="{7FCA574F-FFB2-48E3-8882-BF361B63B8BA}" dt="2025-03-05T03:17:14.211" v="5281" actId="26606"/>
          <ac:spMkLst>
            <pc:docMk/>
            <pc:sldMk cId="547073932" sldId="282"/>
            <ac:spMk id="2" creationId="{4A0503D5-7A76-85F6-4E1D-A6DAC55D3B2F}"/>
          </ac:spMkLst>
        </pc:spChg>
        <pc:spChg chg="add">
          <ac:chgData name="Eyuphan Ozdemir" userId="ca97f9311daac5bb" providerId="LiveId" clId="{7FCA574F-FFB2-48E3-8882-BF361B63B8BA}" dt="2025-03-05T03:17:14.211" v="5281" actId="26606"/>
          <ac:spMkLst>
            <pc:docMk/>
            <pc:sldMk cId="547073932" sldId="282"/>
            <ac:spMk id="12" creationId="{54B9C16B-AC4A-44ED-9075-F76549B46E7C}"/>
          </ac:spMkLst>
        </pc:spChg>
        <pc:spChg chg="add">
          <ac:chgData name="Eyuphan Ozdemir" userId="ca97f9311daac5bb" providerId="LiveId" clId="{7FCA574F-FFB2-48E3-8882-BF361B63B8BA}" dt="2025-03-05T03:17:14.211" v="5281" actId="26606"/>
          <ac:spMkLst>
            <pc:docMk/>
            <pc:sldMk cId="547073932" sldId="282"/>
            <ac:spMk id="45" creationId="{B53044DC-4918-43DA-B49D-91673C6C9485}"/>
          </ac:spMkLst>
        </pc:spChg>
        <pc:grpChg chg="add">
          <ac:chgData name="Eyuphan Ozdemir" userId="ca97f9311daac5bb" providerId="LiveId" clId="{7FCA574F-FFB2-48E3-8882-BF361B63B8BA}" dt="2025-03-05T03:17:14.211" v="5281" actId="26606"/>
          <ac:grpSpMkLst>
            <pc:docMk/>
            <pc:sldMk cId="547073932" sldId="282"/>
            <ac:grpSpMk id="14" creationId="{62A2FEB6-F419-4684-9ABC-9E32E012E8B7}"/>
          </ac:grpSpMkLst>
        </pc:grpChg>
        <pc:grpChg chg="add">
          <ac:chgData name="Eyuphan Ozdemir" userId="ca97f9311daac5bb" providerId="LiveId" clId="{7FCA574F-FFB2-48E3-8882-BF361B63B8BA}" dt="2025-03-05T03:17:14.211" v="5281" actId="26606"/>
          <ac:grpSpMkLst>
            <pc:docMk/>
            <pc:sldMk cId="547073932" sldId="282"/>
            <ac:grpSpMk id="47" creationId="{1DCE6B36-1420-43AB-86CF-4E653A517B9C}"/>
          </ac:grpSpMkLst>
        </pc:grpChg>
        <pc:graphicFrameChg chg="add mod">
          <ac:chgData name="Eyuphan Ozdemir" userId="ca97f9311daac5bb" providerId="LiveId" clId="{7FCA574F-FFB2-48E3-8882-BF361B63B8BA}" dt="2025-03-08T02:38:07.895" v="13439" actId="14100"/>
          <ac:graphicFrameMkLst>
            <pc:docMk/>
            <pc:sldMk cId="547073932" sldId="282"/>
            <ac:graphicFrameMk id="8" creationId="{12775963-6C5C-5037-FD38-40A4651AC8AA}"/>
          </ac:graphicFrameMkLst>
        </pc:graphicFrameChg>
        <pc:picChg chg="add">
          <ac:chgData name="Eyuphan Ozdemir" userId="ca97f9311daac5bb" providerId="LiveId" clId="{7FCA574F-FFB2-48E3-8882-BF361B63B8BA}" dt="2025-03-05T03:17:14.211" v="5281" actId="26606"/>
          <ac:picMkLst>
            <pc:docMk/>
            <pc:sldMk cId="547073932" sldId="282"/>
            <ac:picMk id="43" creationId="{3E94A106-9341-485C-9057-9D62B2BD083F}"/>
          </ac:picMkLst>
        </pc:picChg>
        <pc:picChg chg="add">
          <ac:chgData name="Eyuphan Ozdemir" userId="ca97f9311daac5bb" providerId="LiveId" clId="{7FCA574F-FFB2-48E3-8882-BF361B63B8BA}" dt="2025-03-05T03:17:14.211" v="5281" actId="26606"/>
          <ac:picMkLst>
            <pc:docMk/>
            <pc:sldMk cId="547073932" sldId="282"/>
            <ac:picMk id="76" creationId="{9BE36DBF-0333-4D36-A5BF-81FDA2406FE9}"/>
          </ac:picMkLst>
        </pc:picChg>
      </pc:sldChg>
      <pc:sldChg chg="addSp delSp modSp mod setBg setClrOvrMap">
        <pc:chgData name="Eyuphan Ozdemir" userId="ca97f9311daac5bb" providerId="LiveId" clId="{7FCA574F-FFB2-48E3-8882-BF361B63B8BA}" dt="2025-03-06T18:40:32.446" v="10063" actId="27636"/>
        <pc:sldMkLst>
          <pc:docMk/>
          <pc:sldMk cId="175744336" sldId="283"/>
        </pc:sldMkLst>
        <pc:spChg chg="mod">
          <ac:chgData name="Eyuphan Ozdemir" userId="ca97f9311daac5bb" providerId="LiveId" clId="{7FCA574F-FFB2-48E3-8882-BF361B63B8BA}" dt="2025-03-06T18:40:26.975" v="10059" actId="26606"/>
          <ac:spMkLst>
            <pc:docMk/>
            <pc:sldMk cId="175744336" sldId="283"/>
            <ac:spMk id="2" creationId="{F4B316E3-422C-DC62-E532-E20D6F293300}"/>
          </ac:spMkLst>
        </pc:spChg>
        <pc:spChg chg="mod ord">
          <ac:chgData name="Eyuphan Ozdemir" userId="ca97f9311daac5bb" providerId="LiveId" clId="{7FCA574F-FFB2-48E3-8882-BF361B63B8BA}" dt="2025-03-06T18:40:26.975" v="10059" actId="26606"/>
          <ac:spMkLst>
            <pc:docMk/>
            <pc:sldMk cId="175744336" sldId="283"/>
            <ac:spMk id="3" creationId="{DD9B2917-9A35-07FB-80A1-559CCDE7D7C1}"/>
          </ac:spMkLst>
        </pc:spChg>
        <pc:spChg chg="add mod ord">
          <ac:chgData name="Eyuphan Ozdemir" userId="ca97f9311daac5bb" providerId="LiveId" clId="{7FCA574F-FFB2-48E3-8882-BF361B63B8BA}" dt="2025-03-06T18:40:32.446" v="10063" actId="27636"/>
          <ac:spMkLst>
            <pc:docMk/>
            <pc:sldMk cId="175744336" sldId="283"/>
            <ac:spMk id="4" creationId="{3A35D5B6-9856-4CA1-D0A2-BFBB5B58DD5F}"/>
          </ac:spMkLst>
        </pc:spChg>
        <pc:spChg chg="ord">
          <ac:chgData name="Eyuphan Ozdemir" userId="ca97f9311daac5bb" providerId="LiveId" clId="{7FCA574F-FFB2-48E3-8882-BF361B63B8BA}" dt="2025-03-05T03:17:41.195" v="5289" actId="26606"/>
          <ac:spMkLst>
            <pc:docMk/>
            <pc:sldMk cId="175744336" sldId="283"/>
            <ac:spMk id="6" creationId="{AA30A239-B3D3-00E7-7398-D9F9642FB334}"/>
          </ac:spMkLst>
        </pc:spChg>
        <pc:spChg chg="add">
          <ac:chgData name="Eyuphan Ozdemir" userId="ca97f9311daac5bb" providerId="LiveId" clId="{7FCA574F-FFB2-48E3-8882-BF361B63B8BA}" dt="2025-03-06T18:40:26.975" v="10059" actId="26606"/>
          <ac:spMkLst>
            <pc:docMk/>
            <pc:sldMk cId="175744336" sldId="283"/>
            <ac:spMk id="53" creationId="{C2E4E997-8672-4FFD-B8EC-9932A8E4714B}"/>
          </ac:spMkLst>
        </pc:spChg>
        <pc:picChg chg="add mod">
          <ac:chgData name="Eyuphan Ozdemir" userId="ca97f9311daac5bb" providerId="LiveId" clId="{7FCA574F-FFB2-48E3-8882-BF361B63B8BA}" dt="2025-03-06T18:40:26.975" v="10059" actId="26606"/>
          <ac:picMkLst>
            <pc:docMk/>
            <pc:sldMk cId="175744336" sldId="283"/>
            <ac:picMk id="8" creationId="{17FC84FF-BCAB-A641-1B94-8D3700AFDC9B}"/>
          </ac:picMkLst>
        </pc:picChg>
        <pc:picChg chg="add">
          <ac:chgData name="Eyuphan Ozdemir" userId="ca97f9311daac5bb" providerId="LiveId" clId="{7FCA574F-FFB2-48E3-8882-BF361B63B8BA}" dt="2025-03-06T18:40:26.975" v="10059" actId="26606"/>
          <ac:picMkLst>
            <pc:docMk/>
            <pc:sldMk cId="175744336" sldId="283"/>
            <ac:picMk id="55" creationId="{FE6BA9E6-1D9E-4D30-B528-D49FA1342E4E}"/>
          </ac:picMkLst>
        </pc:picChg>
      </pc:sldChg>
      <pc:sldChg chg="addSp delSp modSp mod setBg setClrOvrMap">
        <pc:chgData name="Eyuphan Ozdemir" userId="ca97f9311daac5bb" providerId="LiveId" clId="{7FCA574F-FFB2-48E3-8882-BF361B63B8BA}" dt="2025-03-09T22:05:26.024" v="15944" actId="20577"/>
        <pc:sldMkLst>
          <pc:docMk/>
          <pc:sldMk cId="2695330996" sldId="284"/>
        </pc:sldMkLst>
        <pc:spChg chg="mod">
          <ac:chgData name="Eyuphan Ozdemir" userId="ca97f9311daac5bb" providerId="LiveId" clId="{7FCA574F-FFB2-48E3-8882-BF361B63B8BA}" dt="2025-03-08T02:40:17.425" v="13619" actId="313"/>
          <ac:spMkLst>
            <pc:docMk/>
            <pc:sldMk cId="2695330996" sldId="284"/>
            <ac:spMk id="2" creationId="{95AAC21B-B529-E42D-95BB-1FAE10FE7914}"/>
          </ac:spMkLst>
        </pc:spChg>
        <pc:spChg chg="add del">
          <ac:chgData name="Eyuphan Ozdemir" userId="ca97f9311daac5bb" providerId="LiveId" clId="{7FCA574F-FFB2-48E3-8882-BF361B63B8BA}" dt="2025-03-08T02:31:44.597" v="13018" actId="26606"/>
          <ac:spMkLst>
            <pc:docMk/>
            <pc:sldMk cId="2695330996" sldId="284"/>
            <ac:spMk id="12" creationId="{54B9C16B-AC4A-44ED-9075-F76549B46E7C}"/>
          </ac:spMkLst>
        </pc:spChg>
        <pc:spChg chg="add del">
          <ac:chgData name="Eyuphan Ozdemir" userId="ca97f9311daac5bb" providerId="LiveId" clId="{7FCA574F-FFB2-48E3-8882-BF361B63B8BA}" dt="2025-03-08T02:31:44.597" v="13018" actId="26606"/>
          <ac:spMkLst>
            <pc:docMk/>
            <pc:sldMk cId="2695330996" sldId="284"/>
            <ac:spMk id="45" creationId="{B53044DC-4918-43DA-B49D-91673C6C9485}"/>
          </ac:spMkLst>
        </pc:spChg>
        <pc:grpChg chg="add del">
          <ac:chgData name="Eyuphan Ozdemir" userId="ca97f9311daac5bb" providerId="LiveId" clId="{7FCA574F-FFB2-48E3-8882-BF361B63B8BA}" dt="2025-03-08T02:31:44.597" v="13018" actId="26606"/>
          <ac:grpSpMkLst>
            <pc:docMk/>
            <pc:sldMk cId="2695330996" sldId="284"/>
            <ac:grpSpMk id="14" creationId="{62A2FEB6-F419-4684-9ABC-9E32E012E8B7}"/>
          </ac:grpSpMkLst>
        </pc:grpChg>
        <pc:grpChg chg="add del">
          <ac:chgData name="Eyuphan Ozdemir" userId="ca97f9311daac5bb" providerId="LiveId" clId="{7FCA574F-FFB2-48E3-8882-BF361B63B8BA}" dt="2025-03-08T02:31:44.597" v="13018" actId="26606"/>
          <ac:grpSpMkLst>
            <pc:docMk/>
            <pc:sldMk cId="2695330996" sldId="284"/>
            <ac:grpSpMk id="47" creationId="{1DCE6B36-1420-43AB-86CF-4E653A517B9C}"/>
          </ac:grpSpMkLst>
        </pc:grpChg>
        <pc:graphicFrameChg chg="add mod modGraphic">
          <ac:chgData name="Eyuphan Ozdemir" userId="ca97f9311daac5bb" providerId="LiveId" clId="{7FCA574F-FFB2-48E3-8882-BF361B63B8BA}" dt="2025-03-09T22:05:26.024" v="15944" actId="20577"/>
          <ac:graphicFrameMkLst>
            <pc:docMk/>
            <pc:sldMk cId="2695330996" sldId="284"/>
            <ac:graphicFrameMk id="8" creationId="{659B2D38-1687-AA36-759A-839F696FAF65}"/>
          </ac:graphicFrameMkLst>
        </pc:graphicFrameChg>
        <pc:picChg chg="add del">
          <ac:chgData name="Eyuphan Ozdemir" userId="ca97f9311daac5bb" providerId="LiveId" clId="{7FCA574F-FFB2-48E3-8882-BF361B63B8BA}" dt="2025-03-08T02:31:44.597" v="13018" actId="26606"/>
          <ac:picMkLst>
            <pc:docMk/>
            <pc:sldMk cId="2695330996" sldId="284"/>
            <ac:picMk id="43" creationId="{3E94A106-9341-485C-9057-9D62B2BD083F}"/>
          </ac:picMkLst>
        </pc:picChg>
        <pc:picChg chg="add del">
          <ac:chgData name="Eyuphan Ozdemir" userId="ca97f9311daac5bb" providerId="LiveId" clId="{7FCA574F-FFB2-48E3-8882-BF361B63B8BA}" dt="2025-03-08T02:31:44.597" v="13018" actId="26606"/>
          <ac:picMkLst>
            <pc:docMk/>
            <pc:sldMk cId="2695330996" sldId="284"/>
            <ac:picMk id="76" creationId="{9BE36DBF-0333-4D36-A5BF-81FDA2406FE9}"/>
          </ac:picMkLst>
        </pc:picChg>
      </pc:sldChg>
      <pc:sldChg chg="addSp delSp modSp mod setBg setClrOvrMap">
        <pc:chgData name="Eyuphan Ozdemir" userId="ca97f9311daac5bb" providerId="LiveId" clId="{7FCA574F-FFB2-48E3-8882-BF361B63B8BA}" dt="2025-03-06T18:43:47.332" v="10074"/>
        <pc:sldMkLst>
          <pc:docMk/>
          <pc:sldMk cId="3539567209" sldId="285"/>
        </pc:sldMkLst>
        <pc:spChg chg="mod">
          <ac:chgData name="Eyuphan Ozdemir" userId="ca97f9311daac5bb" providerId="LiveId" clId="{7FCA574F-FFB2-48E3-8882-BF361B63B8BA}" dt="2025-03-05T03:18:04.628" v="5292" actId="26606"/>
          <ac:spMkLst>
            <pc:docMk/>
            <pc:sldMk cId="3539567209" sldId="285"/>
            <ac:spMk id="2" creationId="{17E0508B-F29F-41CB-0504-9C717D0371E0}"/>
          </ac:spMkLst>
        </pc:spChg>
        <pc:spChg chg="add">
          <ac:chgData name="Eyuphan Ozdemir" userId="ca97f9311daac5bb" providerId="LiveId" clId="{7FCA574F-FFB2-48E3-8882-BF361B63B8BA}" dt="2025-03-05T03:18:04.628" v="5292" actId="26606"/>
          <ac:spMkLst>
            <pc:docMk/>
            <pc:sldMk cId="3539567209" sldId="285"/>
            <ac:spMk id="12" creationId="{54B9C16B-AC4A-44ED-9075-F76549B46E7C}"/>
          </ac:spMkLst>
        </pc:spChg>
        <pc:spChg chg="add">
          <ac:chgData name="Eyuphan Ozdemir" userId="ca97f9311daac5bb" providerId="LiveId" clId="{7FCA574F-FFB2-48E3-8882-BF361B63B8BA}" dt="2025-03-05T03:18:04.628" v="5292" actId="26606"/>
          <ac:spMkLst>
            <pc:docMk/>
            <pc:sldMk cId="3539567209" sldId="285"/>
            <ac:spMk id="45" creationId="{B53044DC-4918-43DA-B49D-91673C6C9485}"/>
          </ac:spMkLst>
        </pc:spChg>
        <pc:grpChg chg="add">
          <ac:chgData name="Eyuphan Ozdemir" userId="ca97f9311daac5bb" providerId="LiveId" clId="{7FCA574F-FFB2-48E3-8882-BF361B63B8BA}" dt="2025-03-05T03:18:04.628" v="5292" actId="26606"/>
          <ac:grpSpMkLst>
            <pc:docMk/>
            <pc:sldMk cId="3539567209" sldId="285"/>
            <ac:grpSpMk id="14" creationId="{62A2FEB6-F419-4684-9ABC-9E32E012E8B7}"/>
          </ac:grpSpMkLst>
        </pc:grpChg>
        <pc:grpChg chg="add">
          <ac:chgData name="Eyuphan Ozdemir" userId="ca97f9311daac5bb" providerId="LiveId" clId="{7FCA574F-FFB2-48E3-8882-BF361B63B8BA}" dt="2025-03-05T03:18:04.628" v="5292" actId="26606"/>
          <ac:grpSpMkLst>
            <pc:docMk/>
            <pc:sldMk cId="3539567209" sldId="285"/>
            <ac:grpSpMk id="47" creationId="{1DCE6B36-1420-43AB-86CF-4E653A517B9C}"/>
          </ac:grpSpMkLst>
        </pc:grpChg>
        <pc:graphicFrameChg chg="add mod">
          <ac:chgData name="Eyuphan Ozdemir" userId="ca97f9311daac5bb" providerId="LiveId" clId="{7FCA574F-FFB2-48E3-8882-BF361B63B8BA}" dt="2025-03-06T18:43:47.332" v="10074"/>
          <ac:graphicFrameMkLst>
            <pc:docMk/>
            <pc:sldMk cId="3539567209" sldId="285"/>
            <ac:graphicFrameMk id="8" creationId="{0BC97AD5-1BD8-B286-FE5D-DC7AAB4AA4EC}"/>
          </ac:graphicFrameMkLst>
        </pc:graphicFrameChg>
        <pc:picChg chg="add">
          <ac:chgData name="Eyuphan Ozdemir" userId="ca97f9311daac5bb" providerId="LiveId" clId="{7FCA574F-FFB2-48E3-8882-BF361B63B8BA}" dt="2025-03-05T03:18:04.628" v="5292" actId="26606"/>
          <ac:picMkLst>
            <pc:docMk/>
            <pc:sldMk cId="3539567209" sldId="285"/>
            <ac:picMk id="43" creationId="{3E94A106-9341-485C-9057-9D62B2BD083F}"/>
          </ac:picMkLst>
        </pc:picChg>
        <pc:picChg chg="add">
          <ac:chgData name="Eyuphan Ozdemir" userId="ca97f9311daac5bb" providerId="LiveId" clId="{7FCA574F-FFB2-48E3-8882-BF361B63B8BA}" dt="2025-03-05T03:18:04.628" v="5292" actId="26606"/>
          <ac:picMkLst>
            <pc:docMk/>
            <pc:sldMk cId="3539567209" sldId="285"/>
            <ac:picMk id="76" creationId="{9BE36DBF-0333-4D36-A5BF-81FDA2406FE9}"/>
          </ac:picMkLst>
        </pc:picChg>
      </pc:sldChg>
      <pc:sldChg chg="addSp delSp modSp mod setBg setClrOvrMap">
        <pc:chgData name="Eyuphan Ozdemir" userId="ca97f9311daac5bb" providerId="LiveId" clId="{7FCA574F-FFB2-48E3-8882-BF361B63B8BA}" dt="2025-03-29T08:02:48.885" v="16503" actId="14100"/>
        <pc:sldMkLst>
          <pc:docMk/>
          <pc:sldMk cId="722256999" sldId="286"/>
        </pc:sldMkLst>
        <pc:spChg chg="mod">
          <ac:chgData name="Eyuphan Ozdemir" userId="ca97f9311daac5bb" providerId="LiveId" clId="{7FCA574F-FFB2-48E3-8882-BF361B63B8BA}" dt="2025-03-05T03:19:53.517" v="5313" actId="26606"/>
          <ac:spMkLst>
            <pc:docMk/>
            <pc:sldMk cId="722256999" sldId="286"/>
            <ac:spMk id="2" creationId="{44DA0DDF-75FB-DA25-00FE-0D8302B368BC}"/>
          </ac:spMkLst>
        </pc:spChg>
        <pc:spChg chg="add">
          <ac:chgData name="Eyuphan Ozdemir" userId="ca97f9311daac5bb" providerId="LiveId" clId="{7FCA574F-FFB2-48E3-8882-BF361B63B8BA}" dt="2025-03-05T03:19:53.517" v="5313" actId="26606"/>
          <ac:spMkLst>
            <pc:docMk/>
            <pc:sldMk cId="722256999" sldId="286"/>
            <ac:spMk id="154" creationId="{54B9C16B-AC4A-44ED-9075-F76549B46E7C}"/>
          </ac:spMkLst>
        </pc:spChg>
        <pc:spChg chg="add">
          <ac:chgData name="Eyuphan Ozdemir" userId="ca97f9311daac5bb" providerId="LiveId" clId="{7FCA574F-FFB2-48E3-8882-BF361B63B8BA}" dt="2025-03-05T03:19:53.517" v="5313" actId="26606"/>
          <ac:spMkLst>
            <pc:docMk/>
            <pc:sldMk cId="722256999" sldId="286"/>
            <ac:spMk id="187" creationId="{B53044DC-4918-43DA-B49D-91673C6C9485}"/>
          </ac:spMkLst>
        </pc:spChg>
        <pc:graphicFrameChg chg="add mod modGraphic">
          <ac:chgData name="Eyuphan Ozdemir" userId="ca97f9311daac5bb" providerId="LiveId" clId="{7FCA574F-FFB2-48E3-8882-BF361B63B8BA}" dt="2025-03-29T08:02:48.885" v="16503" actId="14100"/>
          <ac:graphicFrameMkLst>
            <pc:docMk/>
            <pc:sldMk cId="722256999" sldId="286"/>
            <ac:graphicFrameMk id="149" creationId="{51B4D198-E01C-7E82-F5D8-39A88E5A4CCA}"/>
          </ac:graphicFrameMkLst>
        </pc:graphicFrameChg>
        <pc:picChg chg="add">
          <ac:chgData name="Eyuphan Ozdemir" userId="ca97f9311daac5bb" providerId="LiveId" clId="{7FCA574F-FFB2-48E3-8882-BF361B63B8BA}" dt="2025-03-05T03:19:53.517" v="5313" actId="26606"/>
          <ac:picMkLst>
            <pc:docMk/>
            <pc:sldMk cId="722256999" sldId="286"/>
            <ac:picMk id="185" creationId="{3E94A106-9341-485C-9057-9D62B2BD083F}"/>
          </ac:picMkLst>
        </pc:picChg>
        <pc:picChg chg="add">
          <ac:chgData name="Eyuphan Ozdemir" userId="ca97f9311daac5bb" providerId="LiveId" clId="{7FCA574F-FFB2-48E3-8882-BF361B63B8BA}" dt="2025-03-05T03:19:53.517" v="5313" actId="26606"/>
          <ac:picMkLst>
            <pc:docMk/>
            <pc:sldMk cId="722256999" sldId="286"/>
            <ac:picMk id="218" creationId="{9BE36DBF-0333-4D36-A5BF-81FDA2406FE9}"/>
          </ac:picMkLst>
        </pc:picChg>
      </pc:sldChg>
      <pc:sldChg chg="addSp delSp modSp mod setBg setClrOvrMap">
        <pc:chgData name="Eyuphan Ozdemir" userId="ca97f9311daac5bb" providerId="LiveId" clId="{7FCA574F-FFB2-48E3-8882-BF361B63B8BA}" dt="2025-03-06T19:28:02.894" v="10476" actId="33524"/>
        <pc:sldMkLst>
          <pc:docMk/>
          <pc:sldMk cId="3662499941" sldId="287"/>
        </pc:sldMkLst>
        <pc:spChg chg="mod">
          <ac:chgData name="Eyuphan Ozdemir" userId="ca97f9311daac5bb" providerId="LiveId" clId="{7FCA574F-FFB2-48E3-8882-BF361B63B8BA}" dt="2025-03-05T21:25:32.767" v="5513" actId="6549"/>
          <ac:spMkLst>
            <pc:docMk/>
            <pc:sldMk cId="3662499941" sldId="287"/>
            <ac:spMk id="2" creationId="{AB35AD35-9FC9-E338-8928-CDC2961F56DA}"/>
          </ac:spMkLst>
        </pc:spChg>
        <pc:spChg chg="mod ord">
          <ac:chgData name="Eyuphan Ozdemir" userId="ca97f9311daac5bb" providerId="LiveId" clId="{7FCA574F-FFB2-48E3-8882-BF361B63B8BA}" dt="2025-03-06T18:46:09.031" v="10091" actId="26606"/>
          <ac:spMkLst>
            <pc:docMk/>
            <pc:sldMk cId="3662499941" sldId="287"/>
            <ac:spMk id="3" creationId="{5E3F58F8-DFA7-A58C-21D8-18A04FE0FB5A}"/>
          </ac:spMkLst>
        </pc:spChg>
        <pc:spChg chg="add mod ord">
          <ac:chgData name="Eyuphan Ozdemir" userId="ca97f9311daac5bb" providerId="LiveId" clId="{7FCA574F-FFB2-48E3-8882-BF361B63B8BA}" dt="2025-03-06T19:28:02.894" v="10476" actId="33524"/>
          <ac:spMkLst>
            <pc:docMk/>
            <pc:sldMk cId="3662499941" sldId="287"/>
            <ac:spMk id="4" creationId="{398E6416-13A4-96CD-4564-C9B23D32114F}"/>
          </ac:spMkLst>
        </pc:spChg>
        <pc:spChg chg="ord">
          <ac:chgData name="Eyuphan Ozdemir" userId="ca97f9311daac5bb" providerId="LiveId" clId="{7FCA574F-FFB2-48E3-8882-BF361B63B8BA}" dt="2025-03-05T03:20:07.893" v="5314" actId="26606"/>
          <ac:spMkLst>
            <pc:docMk/>
            <pc:sldMk cId="3662499941" sldId="287"/>
            <ac:spMk id="6" creationId="{67170767-66A3-D052-1CD4-0B375CD569C5}"/>
          </ac:spMkLst>
        </pc:spChg>
        <pc:spChg chg="add">
          <ac:chgData name="Eyuphan Ozdemir" userId="ca97f9311daac5bb" providerId="LiveId" clId="{7FCA574F-FFB2-48E3-8882-BF361B63B8BA}" dt="2025-03-06T18:46:09.031" v="10091" actId="26606"/>
          <ac:spMkLst>
            <pc:docMk/>
            <pc:sldMk cId="3662499941" sldId="287"/>
            <ac:spMk id="51" creationId="{6697F791-5FFA-4164-899F-EB52EA72B024}"/>
          </ac:spMkLst>
        </pc:spChg>
        <pc:spChg chg="add">
          <ac:chgData name="Eyuphan Ozdemir" userId="ca97f9311daac5bb" providerId="LiveId" clId="{7FCA574F-FFB2-48E3-8882-BF361B63B8BA}" dt="2025-03-06T18:46:09.031" v="10091" actId="26606"/>
          <ac:spMkLst>
            <pc:docMk/>
            <pc:sldMk cId="3662499941" sldId="287"/>
            <ac:spMk id="55" creationId="{B773AB25-A422-41AA-9737-5E04C1966DE1}"/>
          </ac:spMkLst>
        </pc:spChg>
        <pc:picChg chg="mod">
          <ac:chgData name="Eyuphan Ozdemir" userId="ca97f9311daac5bb" providerId="LiveId" clId="{7FCA574F-FFB2-48E3-8882-BF361B63B8BA}" dt="2025-03-05T03:20:07.893" v="5314" actId="26606"/>
          <ac:picMkLst>
            <pc:docMk/>
            <pc:sldMk cId="3662499941" sldId="287"/>
            <ac:picMk id="5" creationId="{1C3AC079-64F4-667A-90EB-5C071348DA39}"/>
          </ac:picMkLst>
        </pc:picChg>
        <pc:picChg chg="add">
          <ac:chgData name="Eyuphan Ozdemir" userId="ca97f9311daac5bb" providerId="LiveId" clId="{7FCA574F-FFB2-48E3-8882-BF361B63B8BA}" dt="2025-03-06T18:46:09.031" v="10091" actId="26606"/>
          <ac:picMkLst>
            <pc:docMk/>
            <pc:sldMk cId="3662499941" sldId="287"/>
            <ac:picMk id="53" creationId="{4E28A1A9-FB81-4816-AAEA-C3B430946951}"/>
          </ac:picMkLst>
        </pc:picChg>
        <pc:picChg chg="add">
          <ac:chgData name="Eyuphan Ozdemir" userId="ca97f9311daac5bb" providerId="LiveId" clId="{7FCA574F-FFB2-48E3-8882-BF361B63B8BA}" dt="2025-03-06T18:46:09.031" v="10091" actId="26606"/>
          <ac:picMkLst>
            <pc:docMk/>
            <pc:sldMk cId="3662499941" sldId="287"/>
            <ac:picMk id="57" creationId="{AF0552B8-DE8C-40DF-B29F-1728E6A10619}"/>
          </ac:picMkLst>
        </pc:picChg>
      </pc:sldChg>
      <pc:sldChg chg="addSp delSp modSp mod setBg setClrOvrMap">
        <pc:chgData name="Eyuphan Ozdemir" userId="ca97f9311daac5bb" providerId="LiveId" clId="{7FCA574F-FFB2-48E3-8882-BF361B63B8BA}" dt="2025-03-08T02:40:35.186" v="13621" actId="1076"/>
        <pc:sldMkLst>
          <pc:docMk/>
          <pc:sldMk cId="3179778694" sldId="288"/>
        </pc:sldMkLst>
        <pc:spChg chg="mod">
          <ac:chgData name="Eyuphan Ozdemir" userId="ca97f9311daac5bb" providerId="LiveId" clId="{7FCA574F-FFB2-48E3-8882-BF361B63B8BA}" dt="2025-03-06T18:46:41.852" v="10097" actId="26606"/>
          <ac:spMkLst>
            <pc:docMk/>
            <pc:sldMk cId="3179778694" sldId="288"/>
            <ac:spMk id="2" creationId="{8047C187-866F-62CA-E4DE-EC743BDD9163}"/>
          </ac:spMkLst>
        </pc:spChg>
        <pc:spChg chg="add mod ord">
          <ac:chgData name="Eyuphan Ozdemir" userId="ca97f9311daac5bb" providerId="LiveId" clId="{7FCA574F-FFB2-48E3-8882-BF361B63B8BA}" dt="2025-03-08T02:40:35.186" v="13621" actId="1076"/>
          <ac:spMkLst>
            <pc:docMk/>
            <pc:sldMk cId="3179778694" sldId="288"/>
            <ac:spMk id="3" creationId="{21FAFA6A-97DB-0A41-6ED0-3CD089DA32CF}"/>
          </ac:spMkLst>
        </pc:spChg>
        <pc:spChg chg="add mod">
          <ac:chgData name="Eyuphan Ozdemir" userId="ca97f9311daac5bb" providerId="LiveId" clId="{7FCA574F-FFB2-48E3-8882-BF361B63B8BA}" dt="2025-03-06T18:46:31.709" v="10094" actId="5793"/>
          <ac:spMkLst>
            <pc:docMk/>
            <pc:sldMk cId="3179778694" sldId="288"/>
            <ac:spMk id="229" creationId="{24A14876-13C3-0B41-15F1-2F13EEACE01B}"/>
          </ac:spMkLst>
        </pc:spChg>
        <pc:spChg chg="add">
          <ac:chgData name="Eyuphan Ozdemir" userId="ca97f9311daac5bb" providerId="LiveId" clId="{7FCA574F-FFB2-48E3-8882-BF361B63B8BA}" dt="2025-03-06T18:46:41.869" v="10098" actId="26606"/>
          <ac:spMkLst>
            <pc:docMk/>
            <pc:sldMk cId="3179778694" sldId="288"/>
            <ac:spMk id="282" creationId="{E978A47D-4F17-40FE-AB70-7AF78A9575EB}"/>
          </ac:spMkLst>
        </pc:spChg>
        <pc:grpChg chg="add">
          <ac:chgData name="Eyuphan Ozdemir" userId="ca97f9311daac5bb" providerId="LiveId" clId="{7FCA574F-FFB2-48E3-8882-BF361B63B8BA}" dt="2025-03-06T18:46:41.869" v="10098" actId="26606"/>
          <ac:grpSpMkLst>
            <pc:docMk/>
            <pc:sldMk cId="3179778694" sldId="288"/>
            <ac:grpSpMk id="343" creationId="{85BE3A7E-6A3F-401E-A025-BBB8FDB8DD30}"/>
          </ac:grpSpMkLst>
        </pc:grpChg>
        <pc:grpChg chg="add">
          <ac:chgData name="Eyuphan Ozdemir" userId="ca97f9311daac5bb" providerId="LiveId" clId="{7FCA574F-FFB2-48E3-8882-BF361B63B8BA}" dt="2025-03-06T18:46:41.869" v="10098" actId="26606"/>
          <ac:grpSpMkLst>
            <pc:docMk/>
            <pc:sldMk cId="3179778694" sldId="288"/>
            <ac:grpSpMk id="370" creationId="{F4E035BE-9FF4-43D3-BC25-CF582D7FF85E}"/>
          </ac:grpSpMkLst>
        </pc:grpChg>
        <pc:cxnChg chg="add">
          <ac:chgData name="Eyuphan Ozdemir" userId="ca97f9311daac5bb" providerId="LiveId" clId="{7FCA574F-FFB2-48E3-8882-BF361B63B8BA}" dt="2025-03-06T18:46:41.869" v="10098" actId="26606"/>
          <ac:cxnSpMkLst>
            <pc:docMk/>
            <pc:sldMk cId="3179778694" sldId="288"/>
            <ac:cxnSpMk id="369" creationId="{085ECEC0-FF5D-4348-92C7-1EA7C61E770C}"/>
          </ac:cxnSpMkLst>
        </pc:cxnChg>
      </pc:sldChg>
      <pc:sldChg chg="addSp delSp modSp mod ord setBg setClrOvrMap">
        <pc:chgData name="Eyuphan Ozdemir" userId="ca97f9311daac5bb" providerId="LiveId" clId="{7FCA574F-FFB2-48E3-8882-BF361B63B8BA}" dt="2025-03-06T19:22:38.856" v="10460"/>
        <pc:sldMkLst>
          <pc:docMk/>
          <pc:sldMk cId="3243814074" sldId="289"/>
        </pc:sldMkLst>
        <pc:spChg chg="mod">
          <ac:chgData name="Eyuphan Ozdemir" userId="ca97f9311daac5bb" providerId="LiveId" clId="{7FCA574F-FFB2-48E3-8882-BF361B63B8BA}" dt="2025-03-05T03:29:50.183" v="5465" actId="26606"/>
          <ac:spMkLst>
            <pc:docMk/>
            <pc:sldMk cId="3243814074" sldId="289"/>
            <ac:spMk id="2" creationId="{5A69C704-2588-5672-8FFA-1E8873322A74}"/>
          </ac:spMkLst>
        </pc:spChg>
        <pc:spChg chg="mod ord">
          <ac:chgData name="Eyuphan Ozdemir" userId="ca97f9311daac5bb" providerId="LiveId" clId="{7FCA574F-FFB2-48E3-8882-BF361B63B8BA}" dt="2025-03-06T19:22:38.856" v="10460"/>
          <ac:spMkLst>
            <pc:docMk/>
            <pc:sldMk cId="3243814074" sldId="289"/>
            <ac:spMk id="4" creationId="{2793AE40-586E-CF3A-A637-8DFED6DABC12}"/>
          </ac:spMkLst>
        </pc:spChg>
        <pc:spChg chg="ord">
          <ac:chgData name="Eyuphan Ozdemir" userId="ca97f9311daac5bb" providerId="LiveId" clId="{7FCA574F-FFB2-48E3-8882-BF361B63B8BA}" dt="2025-03-05T03:28:17.545" v="5446" actId="26606"/>
          <ac:spMkLst>
            <pc:docMk/>
            <pc:sldMk cId="3243814074" sldId="289"/>
            <ac:spMk id="6" creationId="{4F2B30EA-6854-5F82-9EBB-FBAE0BF9227D}"/>
          </ac:spMkLst>
        </pc:spChg>
        <pc:spChg chg="add">
          <ac:chgData name="Eyuphan Ozdemir" userId="ca97f9311daac5bb" providerId="LiveId" clId="{7FCA574F-FFB2-48E3-8882-BF361B63B8BA}" dt="2025-03-05T03:29:50.183" v="5465" actId="26606"/>
          <ac:spMkLst>
            <pc:docMk/>
            <pc:sldMk cId="3243814074" sldId="289"/>
            <ac:spMk id="117" creationId="{3CBA50DB-DBC7-4B6E-B3C1-8FF1EA519791}"/>
          </ac:spMkLst>
        </pc:spChg>
        <pc:spChg chg="add">
          <ac:chgData name="Eyuphan Ozdemir" userId="ca97f9311daac5bb" providerId="LiveId" clId="{7FCA574F-FFB2-48E3-8882-BF361B63B8BA}" dt="2025-03-05T03:29:50.183" v="5465" actId="26606"/>
          <ac:spMkLst>
            <pc:docMk/>
            <pc:sldMk cId="3243814074" sldId="289"/>
            <ac:spMk id="130" creationId="{A1351C6B-7343-451F-AB4A-1CE294A4E927}"/>
          </ac:spMkLst>
        </pc:spChg>
        <pc:picChg chg="mod">
          <ac:chgData name="Eyuphan Ozdemir" userId="ca97f9311daac5bb" providerId="LiveId" clId="{7FCA574F-FFB2-48E3-8882-BF361B63B8BA}" dt="2025-03-05T03:29:50.183" v="5465" actId="26606"/>
          <ac:picMkLst>
            <pc:docMk/>
            <pc:sldMk cId="3243814074" sldId="289"/>
            <ac:picMk id="5" creationId="{227348B4-DB69-69E0-ECE1-1B68C59833BB}"/>
          </ac:picMkLst>
        </pc:picChg>
        <pc:picChg chg="add">
          <ac:chgData name="Eyuphan Ozdemir" userId="ca97f9311daac5bb" providerId="LiveId" clId="{7FCA574F-FFB2-48E3-8882-BF361B63B8BA}" dt="2025-03-05T03:29:50.183" v="5465" actId="26606"/>
          <ac:picMkLst>
            <pc:docMk/>
            <pc:sldMk cId="3243814074" sldId="289"/>
            <ac:picMk id="129" creationId="{5B3DE270-418F-47A7-B311-C4D876041DC6}"/>
          </ac:picMkLst>
        </pc:picChg>
      </pc:sldChg>
      <pc:sldChg chg="addSp delSp modSp mod setBg setClrOvrMap">
        <pc:chgData name="Eyuphan Ozdemir" userId="ca97f9311daac5bb" providerId="LiveId" clId="{7FCA574F-FFB2-48E3-8882-BF361B63B8BA}" dt="2025-03-06T18:34:30.026" v="10014" actId="5793"/>
        <pc:sldMkLst>
          <pc:docMk/>
          <pc:sldMk cId="2627343186" sldId="290"/>
        </pc:sldMkLst>
        <pc:spChg chg="mod">
          <ac:chgData name="Eyuphan Ozdemir" userId="ca97f9311daac5bb" providerId="LiveId" clId="{7FCA574F-FFB2-48E3-8882-BF361B63B8BA}" dt="2025-03-05T21:25:05.046" v="5505" actId="6549"/>
          <ac:spMkLst>
            <pc:docMk/>
            <pc:sldMk cId="2627343186" sldId="290"/>
            <ac:spMk id="2" creationId="{81F58A98-1E82-4880-2DBA-E51BA827D60B}"/>
          </ac:spMkLst>
        </pc:spChg>
        <pc:spChg chg="mod ord">
          <ac:chgData name="Eyuphan Ozdemir" userId="ca97f9311daac5bb" providerId="LiveId" clId="{7FCA574F-FFB2-48E3-8882-BF361B63B8BA}" dt="2025-03-06T18:34:27.500" v="10013" actId="26606"/>
          <ac:spMkLst>
            <pc:docMk/>
            <pc:sldMk cId="2627343186" sldId="290"/>
            <ac:spMk id="3" creationId="{529A7AFB-AAD7-5853-B406-28958138AD84}"/>
          </ac:spMkLst>
        </pc:spChg>
        <pc:spChg chg="add mod ord">
          <ac:chgData name="Eyuphan Ozdemir" userId="ca97f9311daac5bb" providerId="LiveId" clId="{7FCA574F-FFB2-48E3-8882-BF361B63B8BA}" dt="2025-03-06T18:34:30.026" v="10014" actId="5793"/>
          <ac:spMkLst>
            <pc:docMk/>
            <pc:sldMk cId="2627343186" sldId="290"/>
            <ac:spMk id="4" creationId="{99039F68-4F8E-FF45-186B-F41AA781EC12}"/>
          </ac:spMkLst>
        </pc:spChg>
        <pc:spChg chg="ord">
          <ac:chgData name="Eyuphan Ozdemir" userId="ca97f9311daac5bb" providerId="LiveId" clId="{7FCA574F-FFB2-48E3-8882-BF361B63B8BA}" dt="2025-03-05T03:15:49.995" v="5262" actId="26606"/>
          <ac:spMkLst>
            <pc:docMk/>
            <pc:sldMk cId="2627343186" sldId="290"/>
            <ac:spMk id="6" creationId="{827D387F-BFBC-C7F0-BB7A-F1C1B9AA48A6}"/>
          </ac:spMkLst>
        </pc:spChg>
        <pc:spChg chg="add">
          <ac:chgData name="Eyuphan Ozdemir" userId="ca97f9311daac5bb" providerId="LiveId" clId="{7FCA574F-FFB2-48E3-8882-BF361B63B8BA}" dt="2025-03-06T18:34:27.500" v="10013" actId="26606"/>
          <ac:spMkLst>
            <pc:docMk/>
            <pc:sldMk cId="2627343186" sldId="290"/>
            <ac:spMk id="51" creationId="{6697F791-5FFA-4164-899F-EB52EA72B024}"/>
          </ac:spMkLst>
        </pc:spChg>
        <pc:spChg chg="add">
          <ac:chgData name="Eyuphan Ozdemir" userId="ca97f9311daac5bb" providerId="LiveId" clId="{7FCA574F-FFB2-48E3-8882-BF361B63B8BA}" dt="2025-03-06T18:34:27.500" v="10013" actId="26606"/>
          <ac:spMkLst>
            <pc:docMk/>
            <pc:sldMk cId="2627343186" sldId="290"/>
            <ac:spMk id="55" creationId="{B773AB25-A422-41AA-9737-5E04C1966DE1}"/>
          </ac:spMkLst>
        </pc:spChg>
        <pc:picChg chg="add mod">
          <ac:chgData name="Eyuphan Ozdemir" userId="ca97f9311daac5bb" providerId="LiveId" clId="{7FCA574F-FFB2-48E3-8882-BF361B63B8BA}" dt="2025-03-05T03:15:49.995" v="5262" actId="26606"/>
          <ac:picMkLst>
            <pc:docMk/>
            <pc:sldMk cId="2627343186" sldId="290"/>
            <ac:picMk id="5" creationId="{A1D935B5-E022-8A00-D302-1E9F9CC39B37}"/>
          </ac:picMkLst>
        </pc:picChg>
        <pc:picChg chg="add">
          <ac:chgData name="Eyuphan Ozdemir" userId="ca97f9311daac5bb" providerId="LiveId" clId="{7FCA574F-FFB2-48E3-8882-BF361B63B8BA}" dt="2025-03-06T18:34:27.500" v="10013" actId="26606"/>
          <ac:picMkLst>
            <pc:docMk/>
            <pc:sldMk cId="2627343186" sldId="290"/>
            <ac:picMk id="53" creationId="{4E28A1A9-FB81-4816-AAEA-C3B430946951}"/>
          </ac:picMkLst>
        </pc:picChg>
        <pc:picChg chg="add">
          <ac:chgData name="Eyuphan Ozdemir" userId="ca97f9311daac5bb" providerId="LiveId" clId="{7FCA574F-FFB2-48E3-8882-BF361B63B8BA}" dt="2025-03-06T18:34:27.500" v="10013" actId="26606"/>
          <ac:picMkLst>
            <pc:docMk/>
            <pc:sldMk cId="2627343186" sldId="290"/>
            <ac:picMk id="57" creationId="{AF0552B8-DE8C-40DF-B29F-1728E6A10619}"/>
          </ac:picMkLst>
        </pc:picChg>
      </pc:sldChg>
      <pc:sldChg chg="addSp delSp modSp mod setBg setClrOvrMap">
        <pc:chgData name="Eyuphan Ozdemir" userId="ca97f9311daac5bb" providerId="LiveId" clId="{7FCA574F-FFB2-48E3-8882-BF361B63B8BA}" dt="2025-03-08T02:40:46.249" v="13623" actId="14100"/>
        <pc:sldMkLst>
          <pc:docMk/>
          <pc:sldMk cId="1655830889" sldId="291"/>
        </pc:sldMkLst>
        <pc:spChg chg="mod">
          <ac:chgData name="Eyuphan Ozdemir" userId="ca97f9311daac5bb" providerId="LiveId" clId="{7FCA574F-FFB2-48E3-8882-BF361B63B8BA}" dt="2025-03-05T03:21:10.011" v="5339" actId="26606"/>
          <ac:spMkLst>
            <pc:docMk/>
            <pc:sldMk cId="1655830889" sldId="291"/>
            <ac:spMk id="2" creationId="{014EA1FD-B733-7452-5E71-9FA63C22EE1D}"/>
          </ac:spMkLst>
        </pc:spChg>
        <pc:spChg chg="ord">
          <ac:chgData name="Eyuphan Ozdemir" userId="ca97f9311daac5bb" providerId="LiveId" clId="{7FCA574F-FFB2-48E3-8882-BF361B63B8BA}" dt="2025-03-05T03:21:07.215" v="5336" actId="26606"/>
          <ac:spMkLst>
            <pc:docMk/>
            <pc:sldMk cId="1655830889" sldId="291"/>
            <ac:spMk id="6" creationId="{D6BAEEA5-3AE2-B5CA-29E6-AED80468F9A2}"/>
          </ac:spMkLst>
        </pc:spChg>
        <pc:spChg chg="add">
          <ac:chgData name="Eyuphan Ozdemir" userId="ca97f9311daac5bb" providerId="LiveId" clId="{7FCA574F-FFB2-48E3-8882-BF361B63B8BA}" dt="2025-03-05T03:21:10.011" v="5339" actId="26606"/>
          <ac:spMkLst>
            <pc:docMk/>
            <pc:sldMk cId="1655830889" sldId="291"/>
            <ac:spMk id="102" creationId="{54B9C16B-AC4A-44ED-9075-F76549B46E7C}"/>
          </ac:spMkLst>
        </pc:spChg>
        <pc:spChg chg="add">
          <ac:chgData name="Eyuphan Ozdemir" userId="ca97f9311daac5bb" providerId="LiveId" clId="{7FCA574F-FFB2-48E3-8882-BF361B63B8BA}" dt="2025-03-05T03:21:10.011" v="5339" actId="26606"/>
          <ac:spMkLst>
            <pc:docMk/>
            <pc:sldMk cId="1655830889" sldId="291"/>
            <ac:spMk id="105" creationId="{B53044DC-4918-43DA-B49D-91673C6C9485}"/>
          </ac:spMkLst>
        </pc:spChg>
        <pc:grpChg chg="add">
          <ac:chgData name="Eyuphan Ozdemir" userId="ca97f9311daac5bb" providerId="LiveId" clId="{7FCA574F-FFB2-48E3-8882-BF361B63B8BA}" dt="2025-03-05T03:21:10.011" v="5339" actId="26606"/>
          <ac:grpSpMkLst>
            <pc:docMk/>
            <pc:sldMk cId="1655830889" sldId="291"/>
            <ac:grpSpMk id="14" creationId="{62A2FEB6-F419-4684-9ABC-9E32E012E8B7}"/>
          </ac:grpSpMkLst>
        </pc:grpChg>
        <pc:grpChg chg="add">
          <ac:chgData name="Eyuphan Ozdemir" userId="ca97f9311daac5bb" providerId="LiveId" clId="{7FCA574F-FFB2-48E3-8882-BF361B63B8BA}" dt="2025-03-05T03:21:10.011" v="5339" actId="26606"/>
          <ac:grpSpMkLst>
            <pc:docMk/>
            <pc:sldMk cId="1655830889" sldId="291"/>
            <ac:grpSpMk id="106" creationId="{1DCE6B36-1420-43AB-86CF-4E653A517B9C}"/>
          </ac:grpSpMkLst>
        </pc:grpChg>
        <pc:graphicFrameChg chg="add mod">
          <ac:chgData name="Eyuphan Ozdemir" userId="ca97f9311daac5bb" providerId="LiveId" clId="{7FCA574F-FFB2-48E3-8882-BF361B63B8BA}" dt="2025-03-08T02:40:46.249" v="13623" actId="14100"/>
          <ac:graphicFrameMkLst>
            <pc:docMk/>
            <pc:sldMk cId="1655830889" sldId="291"/>
            <ac:graphicFrameMk id="135" creationId="{11992FBA-D75A-09A8-B9F0-55CACDC369AD}"/>
          </ac:graphicFrameMkLst>
        </pc:graphicFrameChg>
        <pc:picChg chg="add">
          <ac:chgData name="Eyuphan Ozdemir" userId="ca97f9311daac5bb" providerId="LiveId" clId="{7FCA574F-FFB2-48E3-8882-BF361B63B8BA}" dt="2025-03-05T03:21:10.011" v="5339" actId="26606"/>
          <ac:picMkLst>
            <pc:docMk/>
            <pc:sldMk cId="1655830889" sldId="291"/>
            <ac:picMk id="104" creationId="{3E94A106-9341-485C-9057-9D62B2BD083F}"/>
          </ac:picMkLst>
        </pc:picChg>
        <pc:picChg chg="add">
          <ac:chgData name="Eyuphan Ozdemir" userId="ca97f9311daac5bb" providerId="LiveId" clId="{7FCA574F-FFB2-48E3-8882-BF361B63B8BA}" dt="2025-03-05T03:21:10.011" v="5339" actId="26606"/>
          <ac:picMkLst>
            <pc:docMk/>
            <pc:sldMk cId="1655830889" sldId="291"/>
            <ac:picMk id="134" creationId="{9BE36DBF-0333-4D36-A5BF-81FDA2406FE9}"/>
          </ac:picMkLst>
        </pc:picChg>
      </pc:sldChg>
      <pc:sldChg chg="addSp delSp modSp mod setBg setClrOvrMap">
        <pc:chgData name="Eyuphan Ozdemir" userId="ca97f9311daac5bb" providerId="LiveId" clId="{7FCA574F-FFB2-48E3-8882-BF361B63B8BA}" dt="2025-03-06T18:49:36.984" v="10141" actId="27636"/>
        <pc:sldMkLst>
          <pc:docMk/>
          <pc:sldMk cId="2710780819" sldId="292"/>
        </pc:sldMkLst>
        <pc:spChg chg="mod">
          <ac:chgData name="Eyuphan Ozdemir" userId="ca97f9311daac5bb" providerId="LiveId" clId="{7FCA574F-FFB2-48E3-8882-BF361B63B8BA}" dt="2025-03-05T03:21:16.337" v="5340" actId="26606"/>
          <ac:spMkLst>
            <pc:docMk/>
            <pc:sldMk cId="2710780819" sldId="292"/>
            <ac:spMk id="2" creationId="{16E22D3E-B4AF-5DD9-D2BF-AAB6D599B766}"/>
          </ac:spMkLst>
        </pc:spChg>
        <pc:spChg chg="add mod ord">
          <ac:chgData name="Eyuphan Ozdemir" userId="ca97f9311daac5bb" providerId="LiveId" clId="{7FCA574F-FFB2-48E3-8882-BF361B63B8BA}" dt="2025-03-06T18:49:36.984" v="10141" actId="27636"/>
          <ac:spMkLst>
            <pc:docMk/>
            <pc:sldMk cId="2710780819" sldId="292"/>
            <ac:spMk id="3" creationId="{1B0358C5-C276-662E-3252-0C0937AD5954}"/>
          </ac:spMkLst>
        </pc:spChg>
        <pc:spChg chg="mod ord">
          <ac:chgData name="Eyuphan Ozdemir" userId="ca97f9311daac5bb" providerId="LiveId" clId="{7FCA574F-FFB2-48E3-8882-BF361B63B8BA}" dt="2025-03-06T18:49:30.381" v="10137" actId="26606"/>
          <ac:spMkLst>
            <pc:docMk/>
            <pc:sldMk cId="2710780819" sldId="292"/>
            <ac:spMk id="4" creationId="{6F8399A2-EB1F-C7C7-9AA6-DF13414A6E92}"/>
          </ac:spMkLst>
        </pc:spChg>
        <pc:spChg chg="ord">
          <ac:chgData name="Eyuphan Ozdemir" userId="ca97f9311daac5bb" providerId="LiveId" clId="{7FCA574F-FFB2-48E3-8882-BF361B63B8BA}" dt="2025-03-05T03:21:16.337" v="5340" actId="26606"/>
          <ac:spMkLst>
            <pc:docMk/>
            <pc:sldMk cId="2710780819" sldId="292"/>
            <ac:spMk id="6" creationId="{8130200F-8D6F-BC31-EF02-512B0383DF69}"/>
          </ac:spMkLst>
        </pc:spChg>
        <pc:spChg chg="add">
          <ac:chgData name="Eyuphan Ozdemir" userId="ca97f9311daac5bb" providerId="LiveId" clId="{7FCA574F-FFB2-48E3-8882-BF361B63B8BA}" dt="2025-03-06T18:49:30.381" v="10137" actId="26606"/>
          <ac:spMkLst>
            <pc:docMk/>
            <pc:sldMk cId="2710780819" sldId="292"/>
            <ac:spMk id="51" creationId="{6697F791-5FFA-4164-899F-EB52EA72B024}"/>
          </ac:spMkLst>
        </pc:spChg>
        <pc:spChg chg="add">
          <ac:chgData name="Eyuphan Ozdemir" userId="ca97f9311daac5bb" providerId="LiveId" clId="{7FCA574F-FFB2-48E3-8882-BF361B63B8BA}" dt="2025-03-06T18:49:30.381" v="10137" actId="26606"/>
          <ac:spMkLst>
            <pc:docMk/>
            <pc:sldMk cId="2710780819" sldId="292"/>
            <ac:spMk id="55" creationId="{B773AB25-A422-41AA-9737-5E04C1966DE1}"/>
          </ac:spMkLst>
        </pc:spChg>
        <pc:picChg chg="add mod">
          <ac:chgData name="Eyuphan Ozdemir" userId="ca97f9311daac5bb" providerId="LiveId" clId="{7FCA574F-FFB2-48E3-8882-BF361B63B8BA}" dt="2025-03-05T03:21:16.337" v="5340" actId="26606"/>
          <ac:picMkLst>
            <pc:docMk/>
            <pc:sldMk cId="2710780819" sldId="292"/>
            <ac:picMk id="5" creationId="{ABB5899C-8ECA-82C4-EB43-4E1DD0727430}"/>
          </ac:picMkLst>
        </pc:picChg>
        <pc:picChg chg="add">
          <ac:chgData name="Eyuphan Ozdemir" userId="ca97f9311daac5bb" providerId="LiveId" clId="{7FCA574F-FFB2-48E3-8882-BF361B63B8BA}" dt="2025-03-06T18:49:30.381" v="10137" actId="26606"/>
          <ac:picMkLst>
            <pc:docMk/>
            <pc:sldMk cId="2710780819" sldId="292"/>
            <ac:picMk id="53" creationId="{4E28A1A9-FB81-4816-AAEA-C3B430946951}"/>
          </ac:picMkLst>
        </pc:picChg>
        <pc:picChg chg="add">
          <ac:chgData name="Eyuphan Ozdemir" userId="ca97f9311daac5bb" providerId="LiveId" clId="{7FCA574F-FFB2-48E3-8882-BF361B63B8BA}" dt="2025-03-06T18:49:30.381" v="10137" actId="26606"/>
          <ac:picMkLst>
            <pc:docMk/>
            <pc:sldMk cId="2710780819" sldId="292"/>
            <ac:picMk id="57" creationId="{AF0552B8-DE8C-40DF-B29F-1728E6A10619}"/>
          </ac:picMkLst>
        </pc:picChg>
      </pc:sldChg>
      <pc:sldChg chg="addSp delSp modSp mod setBg setClrOvrMap">
        <pc:chgData name="Eyuphan Ozdemir" userId="ca97f9311daac5bb" providerId="LiveId" clId="{7FCA574F-FFB2-48E3-8882-BF361B63B8BA}" dt="2025-03-06T18:51:00.026" v="10155"/>
        <pc:sldMkLst>
          <pc:docMk/>
          <pc:sldMk cId="3425671766" sldId="293"/>
        </pc:sldMkLst>
        <pc:spChg chg="mod">
          <ac:chgData name="Eyuphan Ozdemir" userId="ca97f9311daac5bb" providerId="LiveId" clId="{7FCA574F-FFB2-48E3-8882-BF361B63B8BA}" dt="2025-03-05T03:21:51.694" v="5349" actId="26606"/>
          <ac:spMkLst>
            <pc:docMk/>
            <pc:sldMk cId="3425671766" sldId="293"/>
            <ac:spMk id="2" creationId="{AA75C9F8-D28A-6BF5-3EA6-D77236A1A69A}"/>
          </ac:spMkLst>
        </pc:spChg>
        <pc:spChg chg="add">
          <ac:chgData name="Eyuphan Ozdemir" userId="ca97f9311daac5bb" providerId="LiveId" clId="{7FCA574F-FFB2-48E3-8882-BF361B63B8BA}" dt="2025-03-05T03:21:51.694" v="5349" actId="26606"/>
          <ac:spMkLst>
            <pc:docMk/>
            <pc:sldMk cId="3425671766" sldId="293"/>
            <ac:spMk id="12" creationId="{54B9C16B-AC4A-44ED-9075-F76549B46E7C}"/>
          </ac:spMkLst>
        </pc:spChg>
        <pc:spChg chg="add">
          <ac:chgData name="Eyuphan Ozdemir" userId="ca97f9311daac5bb" providerId="LiveId" clId="{7FCA574F-FFB2-48E3-8882-BF361B63B8BA}" dt="2025-03-05T03:21:51.694" v="5349" actId="26606"/>
          <ac:spMkLst>
            <pc:docMk/>
            <pc:sldMk cId="3425671766" sldId="293"/>
            <ac:spMk id="45" creationId="{B53044DC-4918-43DA-B49D-91673C6C9485}"/>
          </ac:spMkLst>
        </pc:spChg>
        <pc:grpChg chg="add">
          <ac:chgData name="Eyuphan Ozdemir" userId="ca97f9311daac5bb" providerId="LiveId" clId="{7FCA574F-FFB2-48E3-8882-BF361B63B8BA}" dt="2025-03-05T03:21:51.694" v="5349" actId="26606"/>
          <ac:grpSpMkLst>
            <pc:docMk/>
            <pc:sldMk cId="3425671766" sldId="293"/>
            <ac:grpSpMk id="14" creationId="{62A2FEB6-F419-4684-9ABC-9E32E012E8B7}"/>
          </ac:grpSpMkLst>
        </pc:grpChg>
        <pc:grpChg chg="add">
          <ac:chgData name="Eyuphan Ozdemir" userId="ca97f9311daac5bb" providerId="LiveId" clId="{7FCA574F-FFB2-48E3-8882-BF361B63B8BA}" dt="2025-03-05T03:21:51.694" v="5349" actId="26606"/>
          <ac:grpSpMkLst>
            <pc:docMk/>
            <pc:sldMk cId="3425671766" sldId="293"/>
            <ac:grpSpMk id="47" creationId="{1DCE6B36-1420-43AB-86CF-4E653A517B9C}"/>
          </ac:grpSpMkLst>
        </pc:grpChg>
        <pc:graphicFrameChg chg="add mod">
          <ac:chgData name="Eyuphan Ozdemir" userId="ca97f9311daac5bb" providerId="LiveId" clId="{7FCA574F-FFB2-48E3-8882-BF361B63B8BA}" dt="2025-03-06T18:51:00.026" v="10155"/>
          <ac:graphicFrameMkLst>
            <pc:docMk/>
            <pc:sldMk cId="3425671766" sldId="293"/>
            <ac:graphicFrameMk id="8" creationId="{B275C4D9-2C08-C443-63E7-7A4C1F1C0C70}"/>
          </ac:graphicFrameMkLst>
        </pc:graphicFrameChg>
        <pc:picChg chg="add">
          <ac:chgData name="Eyuphan Ozdemir" userId="ca97f9311daac5bb" providerId="LiveId" clId="{7FCA574F-FFB2-48E3-8882-BF361B63B8BA}" dt="2025-03-05T03:21:51.694" v="5349" actId="26606"/>
          <ac:picMkLst>
            <pc:docMk/>
            <pc:sldMk cId="3425671766" sldId="293"/>
            <ac:picMk id="43" creationId="{3E94A106-9341-485C-9057-9D62B2BD083F}"/>
          </ac:picMkLst>
        </pc:picChg>
        <pc:picChg chg="add">
          <ac:chgData name="Eyuphan Ozdemir" userId="ca97f9311daac5bb" providerId="LiveId" clId="{7FCA574F-FFB2-48E3-8882-BF361B63B8BA}" dt="2025-03-05T03:21:51.694" v="5349" actId="26606"/>
          <ac:picMkLst>
            <pc:docMk/>
            <pc:sldMk cId="3425671766" sldId="293"/>
            <ac:picMk id="76" creationId="{9BE36DBF-0333-4D36-A5BF-81FDA2406FE9}"/>
          </ac:picMkLst>
        </pc:picChg>
      </pc:sldChg>
      <pc:sldChg chg="addSp delSp modSp mod setBg setClrOvrMap">
        <pc:chgData name="Eyuphan Ozdemir" userId="ca97f9311daac5bb" providerId="LiveId" clId="{7FCA574F-FFB2-48E3-8882-BF361B63B8BA}" dt="2025-03-14T10:32:20.488" v="15975"/>
        <pc:sldMkLst>
          <pc:docMk/>
          <pc:sldMk cId="549808206" sldId="294"/>
        </pc:sldMkLst>
        <pc:spChg chg="mod">
          <ac:chgData name="Eyuphan Ozdemir" userId="ca97f9311daac5bb" providerId="LiveId" clId="{7FCA574F-FFB2-48E3-8882-BF361B63B8BA}" dt="2025-03-06T18:55:22.477" v="10183" actId="26606"/>
          <ac:spMkLst>
            <pc:docMk/>
            <pc:sldMk cId="549808206" sldId="294"/>
            <ac:spMk id="2" creationId="{6C02F317-47C7-FD58-6AB3-941ED6104044}"/>
          </ac:spMkLst>
        </pc:spChg>
        <pc:spChg chg="add">
          <ac:chgData name="Eyuphan Ozdemir" userId="ca97f9311daac5bb" providerId="LiveId" clId="{7FCA574F-FFB2-48E3-8882-BF361B63B8BA}" dt="2025-03-06T18:55:22.477" v="10183" actId="26606"/>
          <ac:spMkLst>
            <pc:docMk/>
            <pc:sldMk cId="549808206" sldId="294"/>
            <ac:spMk id="149" creationId="{54B9C16B-AC4A-44ED-9075-F76549B46E7C}"/>
          </ac:spMkLst>
        </pc:spChg>
        <pc:spChg chg="add">
          <ac:chgData name="Eyuphan Ozdemir" userId="ca97f9311daac5bb" providerId="LiveId" clId="{7FCA574F-FFB2-48E3-8882-BF361B63B8BA}" dt="2025-03-06T18:55:22.477" v="10183" actId="26606"/>
          <ac:spMkLst>
            <pc:docMk/>
            <pc:sldMk cId="549808206" sldId="294"/>
            <ac:spMk id="152" creationId="{B53044DC-4918-43DA-B49D-91673C6C9485}"/>
          </ac:spMkLst>
        </pc:spChg>
        <pc:graphicFrameChg chg="add mod modGraphic">
          <ac:chgData name="Eyuphan Ozdemir" userId="ca97f9311daac5bb" providerId="LiveId" clId="{7FCA574F-FFB2-48E3-8882-BF361B63B8BA}" dt="2025-03-14T10:32:20.488" v="15975"/>
          <ac:graphicFrameMkLst>
            <pc:docMk/>
            <pc:sldMk cId="549808206" sldId="294"/>
            <ac:graphicFrameMk id="8" creationId="{87FBDCB4-6DFF-32E0-941B-3DEBC50942A2}"/>
          </ac:graphicFrameMkLst>
        </pc:graphicFrameChg>
        <pc:picChg chg="add">
          <ac:chgData name="Eyuphan Ozdemir" userId="ca97f9311daac5bb" providerId="LiveId" clId="{7FCA574F-FFB2-48E3-8882-BF361B63B8BA}" dt="2025-03-06T18:55:22.477" v="10183" actId="26606"/>
          <ac:picMkLst>
            <pc:docMk/>
            <pc:sldMk cId="549808206" sldId="294"/>
            <ac:picMk id="151" creationId="{3E94A106-9341-485C-9057-9D62B2BD083F}"/>
          </ac:picMkLst>
        </pc:picChg>
        <pc:picChg chg="add">
          <ac:chgData name="Eyuphan Ozdemir" userId="ca97f9311daac5bb" providerId="LiveId" clId="{7FCA574F-FFB2-48E3-8882-BF361B63B8BA}" dt="2025-03-06T18:55:22.477" v="10183" actId="26606"/>
          <ac:picMkLst>
            <pc:docMk/>
            <pc:sldMk cId="549808206" sldId="294"/>
            <ac:picMk id="154" creationId="{9BE36DBF-0333-4D36-A5BF-81FDA2406FE9}"/>
          </ac:picMkLst>
        </pc:picChg>
      </pc:sldChg>
      <pc:sldChg chg="addSp delSp modSp mod setBg setClrOvrMap">
        <pc:chgData name="Eyuphan Ozdemir" userId="ca97f9311daac5bb" providerId="LiveId" clId="{7FCA574F-FFB2-48E3-8882-BF361B63B8BA}" dt="2025-03-14T10:32:20.488" v="15975"/>
        <pc:sldMkLst>
          <pc:docMk/>
          <pc:sldMk cId="2969781971" sldId="295"/>
        </pc:sldMkLst>
        <pc:spChg chg="mod">
          <ac:chgData name="Eyuphan Ozdemir" userId="ca97f9311daac5bb" providerId="LiveId" clId="{7FCA574F-FFB2-48E3-8882-BF361B63B8BA}" dt="2025-03-05T03:22:29.244" v="5367" actId="26606"/>
          <ac:spMkLst>
            <pc:docMk/>
            <pc:sldMk cId="2969781971" sldId="295"/>
            <ac:spMk id="2" creationId="{184E9203-3197-0B8F-6554-8A808863DCDF}"/>
          </ac:spMkLst>
        </pc:spChg>
        <pc:spChg chg="add">
          <ac:chgData name="Eyuphan Ozdemir" userId="ca97f9311daac5bb" providerId="LiveId" clId="{7FCA574F-FFB2-48E3-8882-BF361B63B8BA}" dt="2025-03-05T03:22:29.244" v="5367" actId="26606"/>
          <ac:spMkLst>
            <pc:docMk/>
            <pc:sldMk cId="2969781971" sldId="295"/>
            <ac:spMk id="208" creationId="{2EEF4763-EB4A-4A35-89EB-AD2763B48C3B}"/>
          </ac:spMkLst>
        </pc:spChg>
        <pc:graphicFrameChg chg="add mod">
          <ac:chgData name="Eyuphan Ozdemir" userId="ca97f9311daac5bb" providerId="LiveId" clId="{7FCA574F-FFB2-48E3-8882-BF361B63B8BA}" dt="2025-03-14T10:32:20.488" v="15975"/>
          <ac:graphicFrameMkLst>
            <pc:docMk/>
            <pc:sldMk cId="2969781971" sldId="295"/>
            <ac:graphicFrameMk id="209" creationId="{23D85620-39E7-3CDF-F2E4-4CA9C9F67E4C}"/>
          </ac:graphicFrameMkLst>
        </pc:graphicFrameChg>
      </pc:sldChg>
      <pc:sldChg chg="addSp delSp modSp mod setBg setClrOvrMap">
        <pc:chgData name="Eyuphan Ozdemir" userId="ca97f9311daac5bb" providerId="LiveId" clId="{7FCA574F-FFB2-48E3-8882-BF361B63B8BA}" dt="2025-03-08T02:42:00.426" v="13640"/>
        <pc:sldMkLst>
          <pc:docMk/>
          <pc:sldMk cId="1682912998" sldId="296"/>
        </pc:sldMkLst>
        <pc:spChg chg="mod">
          <ac:chgData name="Eyuphan Ozdemir" userId="ca97f9311daac5bb" providerId="LiveId" clId="{7FCA574F-FFB2-48E3-8882-BF361B63B8BA}" dt="2025-03-08T02:41:38.514" v="13633" actId="14100"/>
          <ac:spMkLst>
            <pc:docMk/>
            <pc:sldMk cId="1682912998" sldId="296"/>
            <ac:spMk id="2" creationId="{9DAF420C-7508-F9D1-831D-0A4DAE880A48}"/>
          </ac:spMkLst>
        </pc:spChg>
        <pc:spChg chg="add">
          <ac:chgData name="Eyuphan Ozdemir" userId="ca97f9311daac5bb" providerId="LiveId" clId="{7FCA574F-FFB2-48E3-8882-BF361B63B8BA}" dt="2025-03-05T03:23:13.227" v="5380" actId="26606"/>
          <ac:spMkLst>
            <pc:docMk/>
            <pc:sldMk cId="1682912998" sldId="296"/>
            <ac:spMk id="78" creationId="{2EEF4763-EB4A-4A35-89EB-AD2763B48C3B}"/>
          </ac:spMkLst>
        </pc:spChg>
        <pc:graphicFrameChg chg="add mod">
          <ac:chgData name="Eyuphan Ozdemir" userId="ca97f9311daac5bb" providerId="LiveId" clId="{7FCA574F-FFB2-48E3-8882-BF361B63B8BA}" dt="2025-03-08T02:42:00.426" v="13640"/>
          <ac:graphicFrameMkLst>
            <pc:docMk/>
            <pc:sldMk cId="1682912998" sldId="296"/>
            <ac:graphicFrameMk id="79" creationId="{EC88A2E9-A36A-083D-C730-74B4B5C6B2CC}"/>
          </ac:graphicFrameMkLst>
        </pc:graphicFrameChg>
      </pc:sldChg>
      <pc:sldChg chg="addSp delSp modSp mod setBg setClrOvrMap">
        <pc:chgData name="Eyuphan Ozdemir" userId="ca97f9311daac5bb" providerId="LiveId" clId="{7FCA574F-FFB2-48E3-8882-BF361B63B8BA}" dt="2025-03-06T19:03:36.492" v="10238" actId="5793"/>
        <pc:sldMkLst>
          <pc:docMk/>
          <pc:sldMk cId="3969980579" sldId="297"/>
        </pc:sldMkLst>
        <pc:spChg chg="mod">
          <ac:chgData name="Eyuphan Ozdemir" userId="ca97f9311daac5bb" providerId="LiveId" clId="{7FCA574F-FFB2-48E3-8882-BF361B63B8BA}" dt="2025-03-05T21:29:51.332" v="5587" actId="6549"/>
          <ac:spMkLst>
            <pc:docMk/>
            <pc:sldMk cId="3969980579" sldId="297"/>
            <ac:spMk id="2" creationId="{179746E1-FA0C-51F7-8FCA-FDBB74794BB8}"/>
          </ac:spMkLst>
        </pc:spChg>
        <pc:spChg chg="add mod ord">
          <ac:chgData name="Eyuphan Ozdemir" userId="ca97f9311daac5bb" providerId="LiveId" clId="{7FCA574F-FFB2-48E3-8882-BF361B63B8BA}" dt="2025-03-06T19:03:36.492" v="10238" actId="5793"/>
          <ac:spMkLst>
            <pc:docMk/>
            <pc:sldMk cId="3969980579" sldId="297"/>
            <ac:spMk id="3" creationId="{46F9BC1E-7AD0-14EA-AD75-39B60F23CA3F}"/>
          </ac:spMkLst>
        </pc:spChg>
        <pc:spChg chg="mod ord">
          <ac:chgData name="Eyuphan Ozdemir" userId="ca97f9311daac5bb" providerId="LiveId" clId="{7FCA574F-FFB2-48E3-8882-BF361B63B8BA}" dt="2025-03-06T19:03:33.988" v="10237" actId="26606"/>
          <ac:spMkLst>
            <pc:docMk/>
            <pc:sldMk cId="3969980579" sldId="297"/>
            <ac:spMk id="4" creationId="{18004D77-BF13-781B-4B9A-BA48A56D17F0}"/>
          </ac:spMkLst>
        </pc:spChg>
        <pc:spChg chg="ord">
          <ac:chgData name="Eyuphan Ozdemir" userId="ca97f9311daac5bb" providerId="LiveId" clId="{7FCA574F-FFB2-48E3-8882-BF361B63B8BA}" dt="2025-03-05T03:23:59.662" v="5389" actId="26606"/>
          <ac:spMkLst>
            <pc:docMk/>
            <pc:sldMk cId="3969980579" sldId="297"/>
            <ac:spMk id="6" creationId="{C2B9C88C-1C21-14DC-82E8-3D9C1E4B905A}"/>
          </ac:spMkLst>
        </pc:spChg>
        <pc:spChg chg="add">
          <ac:chgData name="Eyuphan Ozdemir" userId="ca97f9311daac5bb" providerId="LiveId" clId="{7FCA574F-FFB2-48E3-8882-BF361B63B8BA}" dt="2025-03-06T19:03:33.988" v="10237" actId="26606"/>
          <ac:spMkLst>
            <pc:docMk/>
            <pc:sldMk cId="3969980579" sldId="297"/>
            <ac:spMk id="52" creationId="{6697F791-5FFA-4164-899F-EB52EA72B024}"/>
          </ac:spMkLst>
        </pc:spChg>
        <pc:spChg chg="add">
          <ac:chgData name="Eyuphan Ozdemir" userId="ca97f9311daac5bb" providerId="LiveId" clId="{7FCA574F-FFB2-48E3-8882-BF361B63B8BA}" dt="2025-03-06T19:03:33.988" v="10237" actId="26606"/>
          <ac:spMkLst>
            <pc:docMk/>
            <pc:sldMk cId="3969980579" sldId="297"/>
            <ac:spMk id="56" creationId="{B773AB25-A422-41AA-9737-5E04C1966DE1}"/>
          </ac:spMkLst>
        </pc:spChg>
        <pc:picChg chg="add mod">
          <ac:chgData name="Eyuphan Ozdemir" userId="ca97f9311daac5bb" providerId="LiveId" clId="{7FCA574F-FFB2-48E3-8882-BF361B63B8BA}" dt="2025-03-05T03:23:59.662" v="5389" actId="26606"/>
          <ac:picMkLst>
            <pc:docMk/>
            <pc:sldMk cId="3969980579" sldId="297"/>
            <ac:picMk id="7" creationId="{279F9710-EB3A-BF6E-32CE-88BFF3FF26F8}"/>
          </ac:picMkLst>
        </pc:picChg>
        <pc:picChg chg="add">
          <ac:chgData name="Eyuphan Ozdemir" userId="ca97f9311daac5bb" providerId="LiveId" clId="{7FCA574F-FFB2-48E3-8882-BF361B63B8BA}" dt="2025-03-06T19:03:33.988" v="10237" actId="26606"/>
          <ac:picMkLst>
            <pc:docMk/>
            <pc:sldMk cId="3969980579" sldId="297"/>
            <ac:picMk id="54" creationId="{4E28A1A9-FB81-4816-AAEA-C3B430946951}"/>
          </ac:picMkLst>
        </pc:picChg>
        <pc:picChg chg="add">
          <ac:chgData name="Eyuphan Ozdemir" userId="ca97f9311daac5bb" providerId="LiveId" clId="{7FCA574F-FFB2-48E3-8882-BF361B63B8BA}" dt="2025-03-06T19:03:33.988" v="10237" actId="26606"/>
          <ac:picMkLst>
            <pc:docMk/>
            <pc:sldMk cId="3969980579" sldId="297"/>
            <ac:picMk id="58" creationId="{AF0552B8-DE8C-40DF-B29F-1728E6A10619}"/>
          </ac:picMkLst>
        </pc:picChg>
      </pc:sldChg>
      <pc:sldChg chg="addSp delSp modSp mod setBg">
        <pc:chgData name="Eyuphan Ozdemir" userId="ca97f9311daac5bb" providerId="LiveId" clId="{7FCA574F-FFB2-48E3-8882-BF361B63B8BA}" dt="2025-03-08T02:42:18.924" v="13643" actId="255"/>
        <pc:sldMkLst>
          <pc:docMk/>
          <pc:sldMk cId="1286873530" sldId="298"/>
        </pc:sldMkLst>
        <pc:spChg chg="mod">
          <ac:chgData name="Eyuphan Ozdemir" userId="ca97f9311daac5bb" providerId="LiveId" clId="{7FCA574F-FFB2-48E3-8882-BF361B63B8BA}" dt="2025-03-06T19:01:41.710" v="10220" actId="1076"/>
          <ac:spMkLst>
            <pc:docMk/>
            <pc:sldMk cId="1286873530" sldId="298"/>
            <ac:spMk id="2" creationId="{8386A003-A7DA-F4D3-D28B-9B7E8FDB130B}"/>
          </ac:spMkLst>
        </pc:spChg>
        <pc:spChg chg="mod">
          <ac:chgData name="Eyuphan Ozdemir" userId="ca97f9311daac5bb" providerId="LiveId" clId="{7FCA574F-FFB2-48E3-8882-BF361B63B8BA}" dt="2025-03-08T02:42:18.924" v="13643" actId="255"/>
          <ac:spMkLst>
            <pc:docMk/>
            <pc:sldMk cId="1286873530" sldId="298"/>
            <ac:spMk id="4" creationId="{EB6D96E5-4FCC-4115-B621-43E2CE76F945}"/>
          </ac:spMkLst>
        </pc:spChg>
        <pc:spChg chg="add">
          <ac:chgData name="Eyuphan Ozdemir" userId="ca97f9311daac5bb" providerId="LiveId" clId="{7FCA574F-FFB2-48E3-8882-BF361B63B8BA}" dt="2025-03-05T21:31:23.550" v="5604" actId="26606"/>
          <ac:spMkLst>
            <pc:docMk/>
            <pc:sldMk cId="1286873530" sldId="298"/>
            <ac:spMk id="119" creationId="{E978A47D-4F17-40FE-AB70-7AF78A9575EB}"/>
          </ac:spMkLst>
        </pc:spChg>
        <pc:grpChg chg="add">
          <ac:chgData name="Eyuphan Ozdemir" userId="ca97f9311daac5bb" providerId="LiveId" clId="{7FCA574F-FFB2-48E3-8882-BF361B63B8BA}" dt="2025-03-05T21:31:23.550" v="5604" actId="26606"/>
          <ac:grpSpMkLst>
            <pc:docMk/>
            <pc:sldMk cId="1286873530" sldId="298"/>
            <ac:grpSpMk id="121" creationId="{85BE3A7E-6A3F-401E-A025-BBB8FDB8DD30}"/>
          </ac:grpSpMkLst>
        </pc:grpChg>
        <pc:grpChg chg="add">
          <ac:chgData name="Eyuphan Ozdemir" userId="ca97f9311daac5bb" providerId="LiveId" clId="{7FCA574F-FFB2-48E3-8882-BF361B63B8BA}" dt="2025-03-05T21:31:23.550" v="5604" actId="26606"/>
          <ac:grpSpMkLst>
            <pc:docMk/>
            <pc:sldMk cId="1286873530" sldId="298"/>
            <ac:grpSpMk id="152" creationId="{F4E035BE-9FF4-43D3-BC25-CF582D7FF85E}"/>
          </ac:grpSpMkLst>
        </pc:grpChg>
        <pc:cxnChg chg="add">
          <ac:chgData name="Eyuphan Ozdemir" userId="ca97f9311daac5bb" providerId="LiveId" clId="{7FCA574F-FFB2-48E3-8882-BF361B63B8BA}" dt="2025-03-05T21:31:23.550" v="5604" actId="26606"/>
          <ac:cxnSpMkLst>
            <pc:docMk/>
            <pc:sldMk cId="1286873530" sldId="298"/>
            <ac:cxnSpMk id="150" creationId="{085ECEC0-FF5D-4348-92C7-1EA7C61E770C}"/>
          </ac:cxnSpMkLst>
        </pc:cxnChg>
      </pc:sldChg>
      <pc:sldChg chg="addSp delSp modSp mod setBg">
        <pc:chgData name="Eyuphan Ozdemir" userId="ca97f9311daac5bb" providerId="LiveId" clId="{7FCA574F-FFB2-48E3-8882-BF361B63B8BA}" dt="2025-03-06T19:04:27.862" v="10248" actId="12"/>
        <pc:sldMkLst>
          <pc:docMk/>
          <pc:sldMk cId="904104141" sldId="299"/>
        </pc:sldMkLst>
        <pc:spChg chg="mod">
          <ac:chgData name="Eyuphan Ozdemir" userId="ca97f9311daac5bb" providerId="LiveId" clId="{7FCA574F-FFB2-48E3-8882-BF361B63B8BA}" dt="2025-03-06T19:04:12.171" v="10244" actId="26606"/>
          <ac:spMkLst>
            <pc:docMk/>
            <pc:sldMk cId="904104141" sldId="299"/>
            <ac:spMk id="2" creationId="{510264BE-E544-384A-0926-0BECFF2E7CA6}"/>
          </ac:spMkLst>
        </pc:spChg>
        <pc:spChg chg="add mod ord">
          <ac:chgData name="Eyuphan Ozdemir" userId="ca97f9311daac5bb" providerId="LiveId" clId="{7FCA574F-FFB2-48E3-8882-BF361B63B8BA}" dt="2025-03-06T19:04:27.862" v="10248" actId="12"/>
          <ac:spMkLst>
            <pc:docMk/>
            <pc:sldMk cId="904104141" sldId="299"/>
            <ac:spMk id="3" creationId="{27345513-2E6B-B6FE-7AB2-F35BBAF21E0E}"/>
          </ac:spMkLst>
        </pc:spChg>
        <pc:spChg chg="mod">
          <ac:chgData name="Eyuphan Ozdemir" userId="ca97f9311daac5bb" providerId="LiveId" clId="{7FCA574F-FFB2-48E3-8882-BF361B63B8BA}" dt="2025-03-06T19:03:57.878" v="10243" actId="6549"/>
          <ac:spMkLst>
            <pc:docMk/>
            <pc:sldMk cId="904104141" sldId="299"/>
            <ac:spMk id="4" creationId="{F3E17961-AE6B-092C-1724-8EE7F4C02958}"/>
          </ac:spMkLst>
        </pc:spChg>
        <pc:spChg chg="mod ord">
          <ac:chgData name="Eyuphan Ozdemir" userId="ca97f9311daac5bb" providerId="LiveId" clId="{7FCA574F-FFB2-48E3-8882-BF361B63B8BA}" dt="2025-03-06T19:04:19.999" v="10247" actId="5793"/>
          <ac:spMkLst>
            <pc:docMk/>
            <pc:sldMk cId="904104141" sldId="299"/>
            <ac:spMk id="6" creationId="{D7148575-21A4-7022-1EFF-100FD3D83840}"/>
          </ac:spMkLst>
        </pc:spChg>
        <pc:spChg chg="add">
          <ac:chgData name="Eyuphan Ozdemir" userId="ca97f9311daac5bb" providerId="LiveId" clId="{7FCA574F-FFB2-48E3-8882-BF361B63B8BA}" dt="2025-03-06T19:04:12.171" v="10244" actId="26606"/>
          <ac:spMkLst>
            <pc:docMk/>
            <pc:sldMk cId="904104141" sldId="299"/>
            <ac:spMk id="193" creationId="{EAC88772-6DB3-49EC-9C8A-A0B46ACE37A3}"/>
          </ac:spMkLst>
        </pc:spChg>
        <pc:spChg chg="add">
          <ac:chgData name="Eyuphan Ozdemir" userId="ca97f9311daac5bb" providerId="LiveId" clId="{7FCA574F-FFB2-48E3-8882-BF361B63B8BA}" dt="2025-03-06T19:04:12.171" v="10244" actId="26606"/>
          <ac:spMkLst>
            <pc:docMk/>
            <pc:sldMk cId="904104141" sldId="299"/>
            <ac:spMk id="195" creationId="{17A3DD84-FAA5-438A-8462-D1E01EA0D624}"/>
          </ac:spMkLst>
        </pc:spChg>
        <pc:cxnChg chg="add">
          <ac:chgData name="Eyuphan Ozdemir" userId="ca97f9311daac5bb" providerId="LiveId" clId="{7FCA574F-FFB2-48E3-8882-BF361B63B8BA}" dt="2025-03-06T19:04:12.171" v="10244" actId="26606"/>
          <ac:cxnSpMkLst>
            <pc:docMk/>
            <pc:sldMk cId="904104141" sldId="299"/>
            <ac:cxnSpMk id="197" creationId="{46640D31-0CFD-4B3F-AE95-530AA5174FEB}"/>
          </ac:cxnSpMkLst>
        </pc:cxnChg>
      </pc:sldChg>
      <pc:sldChg chg="addSp delSp modSp mod setBg">
        <pc:chgData name="Eyuphan Ozdemir" userId="ca97f9311daac5bb" providerId="LiveId" clId="{7FCA574F-FFB2-48E3-8882-BF361B63B8BA}" dt="2025-03-08T02:42:34.077" v="13645" actId="255"/>
        <pc:sldMkLst>
          <pc:docMk/>
          <pc:sldMk cId="419315530" sldId="300"/>
        </pc:sldMkLst>
        <pc:spChg chg="mod">
          <ac:chgData name="Eyuphan Ozdemir" userId="ca97f9311daac5bb" providerId="LiveId" clId="{7FCA574F-FFB2-48E3-8882-BF361B63B8BA}" dt="2025-03-05T21:30:36.070" v="5598" actId="6549"/>
          <ac:spMkLst>
            <pc:docMk/>
            <pc:sldMk cId="419315530" sldId="300"/>
            <ac:spMk id="2" creationId="{FED3F1F8-E529-C730-D5C9-E03640168767}"/>
          </ac:spMkLst>
        </pc:spChg>
        <pc:spChg chg="mod">
          <ac:chgData name="Eyuphan Ozdemir" userId="ca97f9311daac5bb" providerId="LiveId" clId="{7FCA574F-FFB2-48E3-8882-BF361B63B8BA}" dt="2025-03-08T02:42:34.077" v="13645" actId="255"/>
          <ac:spMkLst>
            <pc:docMk/>
            <pc:sldMk cId="419315530" sldId="300"/>
            <ac:spMk id="4" creationId="{EFFD846A-7828-5789-27E5-C8DA4C2A525F}"/>
          </ac:spMkLst>
        </pc:spChg>
        <pc:spChg chg="ord">
          <ac:chgData name="Eyuphan Ozdemir" userId="ca97f9311daac5bb" providerId="LiveId" clId="{7FCA574F-FFB2-48E3-8882-BF361B63B8BA}" dt="2025-03-05T03:25:53.617" v="5409" actId="26606"/>
          <ac:spMkLst>
            <pc:docMk/>
            <pc:sldMk cId="419315530" sldId="300"/>
            <ac:spMk id="6" creationId="{75C4A0C5-63BB-E9C9-CA10-009DD523149B}"/>
          </ac:spMkLst>
        </pc:spChg>
        <pc:spChg chg="add">
          <ac:chgData name="Eyuphan Ozdemir" userId="ca97f9311daac5bb" providerId="LiveId" clId="{7FCA574F-FFB2-48E3-8882-BF361B63B8BA}" dt="2025-03-05T21:30:32.365" v="5594" actId="26606"/>
          <ac:spMkLst>
            <pc:docMk/>
            <pc:sldMk cId="419315530" sldId="300"/>
            <ac:spMk id="47" creationId="{E978A47D-4F17-40FE-AB70-7AF78A9575EB}"/>
          </ac:spMkLst>
        </pc:spChg>
        <pc:grpChg chg="add">
          <ac:chgData name="Eyuphan Ozdemir" userId="ca97f9311daac5bb" providerId="LiveId" clId="{7FCA574F-FFB2-48E3-8882-BF361B63B8BA}" dt="2025-03-05T21:30:32.365" v="5594" actId="26606"/>
          <ac:grpSpMkLst>
            <pc:docMk/>
            <pc:sldMk cId="419315530" sldId="300"/>
            <ac:grpSpMk id="49" creationId="{85BE3A7E-6A3F-401E-A025-BBB8FDB8DD30}"/>
          </ac:grpSpMkLst>
        </pc:grpChg>
        <pc:grpChg chg="add">
          <ac:chgData name="Eyuphan Ozdemir" userId="ca97f9311daac5bb" providerId="LiveId" clId="{7FCA574F-FFB2-48E3-8882-BF361B63B8BA}" dt="2025-03-05T21:30:32.365" v="5594" actId="26606"/>
          <ac:grpSpMkLst>
            <pc:docMk/>
            <pc:sldMk cId="419315530" sldId="300"/>
            <ac:grpSpMk id="80" creationId="{F4E035BE-9FF4-43D3-BC25-CF582D7FF85E}"/>
          </ac:grpSpMkLst>
        </pc:grpChg>
        <pc:cxnChg chg="add">
          <ac:chgData name="Eyuphan Ozdemir" userId="ca97f9311daac5bb" providerId="LiveId" clId="{7FCA574F-FFB2-48E3-8882-BF361B63B8BA}" dt="2025-03-05T21:30:32.365" v="5594" actId="26606"/>
          <ac:cxnSpMkLst>
            <pc:docMk/>
            <pc:sldMk cId="419315530" sldId="300"/>
            <ac:cxnSpMk id="78" creationId="{085ECEC0-FF5D-4348-92C7-1EA7C61E770C}"/>
          </ac:cxnSpMkLst>
        </pc:cxnChg>
      </pc:sldChg>
      <pc:sldChg chg="addSp delSp modSp mod setBg setClrOvrMap">
        <pc:chgData name="Eyuphan Ozdemir" userId="ca97f9311daac5bb" providerId="LiveId" clId="{7FCA574F-FFB2-48E3-8882-BF361B63B8BA}" dt="2025-03-05T21:30:42.235" v="5602" actId="6549"/>
        <pc:sldMkLst>
          <pc:docMk/>
          <pc:sldMk cId="1941579279" sldId="301"/>
        </pc:sldMkLst>
        <pc:spChg chg="mod">
          <ac:chgData name="Eyuphan Ozdemir" userId="ca97f9311daac5bb" providerId="LiveId" clId="{7FCA574F-FFB2-48E3-8882-BF361B63B8BA}" dt="2025-03-05T21:30:42.235" v="5602" actId="6549"/>
          <ac:spMkLst>
            <pc:docMk/>
            <pc:sldMk cId="1941579279" sldId="301"/>
            <ac:spMk id="2" creationId="{687CF387-CA0E-84F2-1BD8-6765575DF0CD}"/>
          </ac:spMkLst>
        </pc:spChg>
        <pc:spChg chg="ord">
          <ac:chgData name="Eyuphan Ozdemir" userId="ca97f9311daac5bb" providerId="LiveId" clId="{7FCA574F-FFB2-48E3-8882-BF361B63B8BA}" dt="2025-03-05T03:26:16.377" v="5418" actId="26606"/>
          <ac:spMkLst>
            <pc:docMk/>
            <pc:sldMk cId="1941579279" sldId="301"/>
            <ac:spMk id="6" creationId="{EDDD9C55-C8F3-C671-5D9E-6231C871C4E6}"/>
          </ac:spMkLst>
        </pc:spChg>
        <pc:spChg chg="add">
          <ac:chgData name="Eyuphan Ozdemir" userId="ca97f9311daac5bb" providerId="LiveId" clId="{7FCA574F-FFB2-48E3-8882-BF361B63B8BA}" dt="2025-03-05T03:26:16.377" v="5418" actId="26606"/>
          <ac:spMkLst>
            <pc:docMk/>
            <pc:sldMk cId="1941579279" sldId="301"/>
            <ac:spMk id="304" creationId="{CD614432-46FD-4B63-8194-64F233F94135}"/>
          </ac:spMkLst>
        </pc:spChg>
        <pc:spChg chg="add">
          <ac:chgData name="Eyuphan Ozdemir" userId="ca97f9311daac5bb" providerId="LiveId" clId="{7FCA574F-FFB2-48E3-8882-BF361B63B8BA}" dt="2025-03-05T03:26:16.377" v="5418" actId="26606"/>
          <ac:spMkLst>
            <pc:docMk/>
            <pc:sldMk cId="1941579279" sldId="301"/>
            <ac:spMk id="308" creationId="{7C914900-562F-42A1-9E63-CD117E0CA000}"/>
          </ac:spMkLst>
        </pc:spChg>
        <pc:grpChg chg="add">
          <ac:chgData name="Eyuphan Ozdemir" userId="ca97f9311daac5bb" providerId="LiveId" clId="{7FCA574F-FFB2-48E3-8882-BF361B63B8BA}" dt="2025-03-05T03:26:16.377" v="5418" actId="26606"/>
          <ac:grpSpMkLst>
            <pc:docMk/>
            <pc:sldMk cId="1941579279" sldId="301"/>
            <ac:grpSpMk id="303" creationId="{AB86F577-8905-4B21-8AF3-C1BB3433775D}"/>
          </ac:grpSpMkLst>
        </pc:grpChg>
        <pc:grpChg chg="add">
          <ac:chgData name="Eyuphan Ozdemir" userId="ca97f9311daac5bb" providerId="LiveId" clId="{7FCA574F-FFB2-48E3-8882-BF361B63B8BA}" dt="2025-03-05T03:26:16.377" v="5418" actId="26606"/>
          <ac:grpSpMkLst>
            <pc:docMk/>
            <pc:sldMk cId="1941579279" sldId="301"/>
            <ac:grpSpMk id="305" creationId="{57D43E06-E0E9-45FB-9DD8-4513BF040A64}"/>
          </ac:grpSpMkLst>
        </pc:grpChg>
        <pc:picChg chg="add mod ord">
          <ac:chgData name="Eyuphan Ozdemir" userId="ca97f9311daac5bb" providerId="LiveId" clId="{7FCA574F-FFB2-48E3-8882-BF361B63B8BA}" dt="2025-03-05T03:26:16.377" v="5418" actId="26606"/>
          <ac:picMkLst>
            <pc:docMk/>
            <pc:sldMk cId="1941579279" sldId="301"/>
            <ac:picMk id="4" creationId="{B59E6B55-2FB6-6579-88F9-213CCD96D2CD}"/>
          </ac:picMkLst>
        </pc:picChg>
        <pc:picChg chg="add">
          <ac:chgData name="Eyuphan Ozdemir" userId="ca97f9311daac5bb" providerId="LiveId" clId="{7FCA574F-FFB2-48E3-8882-BF361B63B8BA}" dt="2025-03-05T03:26:16.377" v="5418" actId="26606"/>
          <ac:picMkLst>
            <pc:docMk/>
            <pc:sldMk cId="1941579279" sldId="301"/>
            <ac:picMk id="302" creationId="{678E285C-BE9E-45B7-A3EE-B9792DAE9917}"/>
          </ac:picMkLst>
        </pc:picChg>
        <pc:picChg chg="add">
          <ac:chgData name="Eyuphan Ozdemir" userId="ca97f9311daac5bb" providerId="LiveId" clId="{7FCA574F-FFB2-48E3-8882-BF361B63B8BA}" dt="2025-03-05T03:26:16.377" v="5418" actId="26606"/>
          <ac:picMkLst>
            <pc:docMk/>
            <pc:sldMk cId="1941579279" sldId="301"/>
            <ac:picMk id="307" creationId="{0B0BC616-AF73-491B-AACB-A8C3A548B639}"/>
          </ac:picMkLst>
        </pc:picChg>
      </pc:sldChg>
      <pc:sldChg chg="addSp delSp modSp mod setBg setClrOvrMap">
        <pc:chgData name="Eyuphan Ozdemir" userId="ca97f9311daac5bb" providerId="LiveId" clId="{7FCA574F-FFB2-48E3-8882-BF361B63B8BA}" dt="2025-03-06T20:15:01.276" v="10844" actId="27636"/>
        <pc:sldMkLst>
          <pc:docMk/>
          <pc:sldMk cId="1750918798" sldId="302"/>
        </pc:sldMkLst>
        <pc:spChg chg="mod">
          <ac:chgData name="Eyuphan Ozdemir" userId="ca97f9311daac5bb" providerId="LiveId" clId="{7FCA574F-FFB2-48E3-8882-BF361B63B8BA}" dt="2025-03-05T03:26:56.724" v="5425" actId="26606"/>
          <ac:spMkLst>
            <pc:docMk/>
            <pc:sldMk cId="1750918798" sldId="302"/>
            <ac:spMk id="2" creationId="{78E4BD8A-EBA4-025D-EEFD-8C6E3A5DA6C1}"/>
          </ac:spMkLst>
        </pc:spChg>
        <pc:spChg chg="mod ord">
          <ac:chgData name="Eyuphan Ozdemir" userId="ca97f9311daac5bb" providerId="LiveId" clId="{7FCA574F-FFB2-48E3-8882-BF361B63B8BA}" dt="2025-03-06T20:15:01.276" v="10844" actId="27636"/>
          <ac:spMkLst>
            <pc:docMk/>
            <pc:sldMk cId="1750918798" sldId="302"/>
            <ac:spMk id="3" creationId="{2F649761-70B9-84C8-4F91-5B0D11E12EF0}"/>
          </ac:spMkLst>
        </pc:spChg>
        <pc:spChg chg="ord">
          <ac:chgData name="Eyuphan Ozdemir" userId="ca97f9311daac5bb" providerId="LiveId" clId="{7FCA574F-FFB2-48E3-8882-BF361B63B8BA}" dt="2025-03-05T03:26:28.143" v="5420" actId="26606"/>
          <ac:spMkLst>
            <pc:docMk/>
            <pc:sldMk cId="1750918798" sldId="302"/>
            <ac:spMk id="6" creationId="{B7C61337-D740-862D-3EA7-20523C0E7F64}"/>
          </ac:spMkLst>
        </pc:spChg>
        <pc:spChg chg="add">
          <ac:chgData name="Eyuphan Ozdemir" userId="ca97f9311daac5bb" providerId="LiveId" clId="{7FCA574F-FFB2-48E3-8882-BF361B63B8BA}" dt="2025-03-05T03:26:56.753" v="5426" actId="26606"/>
          <ac:spMkLst>
            <pc:docMk/>
            <pc:sldMk cId="1750918798" sldId="302"/>
            <ac:spMk id="55" creationId="{B773AB25-A422-41AA-9737-5E04C1966DE1}"/>
          </ac:spMkLst>
        </pc:spChg>
        <pc:spChg chg="add">
          <ac:chgData name="Eyuphan Ozdemir" userId="ca97f9311daac5bb" providerId="LiveId" clId="{7FCA574F-FFB2-48E3-8882-BF361B63B8BA}" dt="2025-03-05T03:26:56.753" v="5426" actId="26606"/>
          <ac:spMkLst>
            <pc:docMk/>
            <pc:sldMk cId="1750918798" sldId="302"/>
            <ac:spMk id="98" creationId="{6697F791-5FFA-4164-899F-EB52EA72B024}"/>
          </ac:spMkLst>
        </pc:spChg>
        <pc:grpChg chg="add">
          <ac:chgData name="Eyuphan Ozdemir" userId="ca97f9311daac5bb" providerId="LiveId" clId="{7FCA574F-FFB2-48E3-8882-BF361B63B8BA}" dt="2025-03-05T03:26:56.753" v="5426" actId="26606"/>
          <ac:grpSpMkLst>
            <pc:docMk/>
            <pc:sldMk cId="1750918798" sldId="302"/>
            <ac:grpSpMk id="101" creationId="{6AD0D387-1584-4477-B5F8-52B50D4F2205}"/>
          </ac:grpSpMkLst>
        </pc:grpChg>
        <pc:picChg chg="add mod">
          <ac:chgData name="Eyuphan Ozdemir" userId="ca97f9311daac5bb" providerId="LiveId" clId="{7FCA574F-FFB2-48E3-8882-BF361B63B8BA}" dt="2025-03-05T03:26:56.724" v="5425" actId="26606"/>
          <ac:picMkLst>
            <pc:docMk/>
            <pc:sldMk cId="1750918798" sldId="302"/>
            <ac:picMk id="5" creationId="{46A16D81-DC75-C232-BBDB-3961DEC0E81D}"/>
          </ac:picMkLst>
        </pc:picChg>
        <pc:picChg chg="add">
          <ac:chgData name="Eyuphan Ozdemir" userId="ca97f9311daac5bb" providerId="LiveId" clId="{7FCA574F-FFB2-48E3-8882-BF361B63B8BA}" dt="2025-03-05T03:26:56.753" v="5426" actId="26606"/>
          <ac:picMkLst>
            <pc:docMk/>
            <pc:sldMk cId="1750918798" sldId="302"/>
            <ac:picMk id="99" creationId="{4E28A1A9-FB81-4816-AAEA-C3B430946951}"/>
          </ac:picMkLst>
        </pc:picChg>
        <pc:picChg chg="add">
          <ac:chgData name="Eyuphan Ozdemir" userId="ca97f9311daac5bb" providerId="LiveId" clId="{7FCA574F-FFB2-48E3-8882-BF361B63B8BA}" dt="2025-03-05T03:26:56.753" v="5426" actId="26606"/>
          <ac:picMkLst>
            <pc:docMk/>
            <pc:sldMk cId="1750918798" sldId="302"/>
            <ac:picMk id="100" creationId="{AF0552B8-DE8C-40DF-B29F-1728E6A10619}"/>
          </ac:picMkLst>
        </pc:picChg>
      </pc:sldChg>
      <pc:sldChg chg="addSp delSp modSp mod setBg setClrOvrMap">
        <pc:chgData name="Eyuphan Ozdemir" userId="ca97f9311daac5bb" providerId="LiveId" clId="{7FCA574F-FFB2-48E3-8882-BF361B63B8BA}" dt="2025-03-08T02:42:48.568" v="13647" actId="14100"/>
        <pc:sldMkLst>
          <pc:docMk/>
          <pc:sldMk cId="3841764472" sldId="303"/>
        </pc:sldMkLst>
        <pc:spChg chg="mod">
          <ac:chgData name="Eyuphan Ozdemir" userId="ca97f9311daac5bb" providerId="LiveId" clId="{7FCA574F-FFB2-48E3-8882-BF361B63B8BA}" dt="2025-03-06T19:11:49.549" v="10322" actId="26606"/>
          <ac:spMkLst>
            <pc:docMk/>
            <pc:sldMk cId="3841764472" sldId="303"/>
            <ac:spMk id="2" creationId="{B4688A27-4205-0E13-98C4-0EA25FC34165}"/>
          </ac:spMkLst>
        </pc:spChg>
        <pc:graphicFrameChg chg="add mod modGraphic">
          <ac:chgData name="Eyuphan Ozdemir" userId="ca97f9311daac5bb" providerId="LiveId" clId="{7FCA574F-FFB2-48E3-8882-BF361B63B8BA}" dt="2025-03-08T02:42:48.568" v="13647" actId="14100"/>
          <ac:graphicFrameMkLst>
            <pc:docMk/>
            <pc:sldMk cId="3841764472" sldId="303"/>
            <ac:graphicFrameMk id="141" creationId="{D3517FC7-1FEA-B13B-161D-8E43762B92F2}"/>
          </ac:graphicFrameMkLst>
        </pc:graphicFrameChg>
      </pc:sldChg>
      <pc:sldChg chg="addSp delSp modSp mod">
        <pc:chgData name="Eyuphan Ozdemir" userId="ca97f9311daac5bb" providerId="LiveId" clId="{7FCA574F-FFB2-48E3-8882-BF361B63B8BA}" dt="2025-03-06T19:18:19.167" v="10423"/>
        <pc:sldMkLst>
          <pc:docMk/>
          <pc:sldMk cId="3157503101" sldId="304"/>
        </pc:sldMkLst>
        <pc:spChg chg="mod">
          <ac:chgData name="Eyuphan Ozdemir" userId="ca97f9311daac5bb" providerId="LiveId" clId="{7FCA574F-FFB2-48E3-8882-BF361B63B8BA}" dt="2025-03-06T19:17:44.420" v="10422"/>
          <ac:spMkLst>
            <pc:docMk/>
            <pc:sldMk cId="3157503101" sldId="304"/>
            <ac:spMk id="3" creationId="{9CB3A240-13A4-41A9-7985-B1358FA996AB}"/>
          </ac:spMkLst>
        </pc:spChg>
        <pc:spChg chg="mod">
          <ac:chgData name="Eyuphan Ozdemir" userId="ca97f9311daac5bb" providerId="LiveId" clId="{7FCA574F-FFB2-48E3-8882-BF361B63B8BA}" dt="2025-03-06T19:18:19.167" v="10423"/>
          <ac:spMkLst>
            <pc:docMk/>
            <pc:sldMk cId="3157503101" sldId="304"/>
            <ac:spMk id="7" creationId="{C5AD90BB-3F71-96CD-6A55-36B69449B845}"/>
          </ac:spMkLst>
        </pc:spChg>
        <pc:picChg chg="add mod">
          <ac:chgData name="Eyuphan Ozdemir" userId="ca97f9311daac5bb" providerId="LiveId" clId="{7FCA574F-FFB2-48E3-8882-BF361B63B8BA}" dt="2025-02-13T02:25:55.243" v="1422" actId="1076"/>
          <ac:picMkLst>
            <pc:docMk/>
            <pc:sldMk cId="3157503101" sldId="304"/>
            <ac:picMk id="8" creationId="{07C3E287-5AFD-7D8A-1B9C-3E8A7A3D21A1}"/>
          </ac:picMkLst>
        </pc:picChg>
        <pc:picChg chg="add mod">
          <ac:chgData name="Eyuphan Ozdemir" userId="ca97f9311daac5bb" providerId="LiveId" clId="{7FCA574F-FFB2-48E3-8882-BF361B63B8BA}" dt="2025-03-05T03:27:40.987" v="5439" actId="14100"/>
          <ac:picMkLst>
            <pc:docMk/>
            <pc:sldMk cId="3157503101" sldId="304"/>
            <ac:picMk id="11" creationId="{78FBB02F-8B7C-8988-4BCF-5545FA0AA1FA}"/>
          </ac:picMkLst>
        </pc:picChg>
      </pc:sldChg>
      <pc:sldChg chg="addSp delSp modSp mod setBg setClrOvrMap">
        <pc:chgData name="Eyuphan Ozdemir" userId="ca97f9311daac5bb" providerId="LiveId" clId="{7FCA574F-FFB2-48E3-8882-BF361B63B8BA}" dt="2025-03-06T18:57:18.874" v="10194" actId="5793"/>
        <pc:sldMkLst>
          <pc:docMk/>
          <pc:sldMk cId="4161146041" sldId="305"/>
        </pc:sldMkLst>
        <pc:spChg chg="mod">
          <ac:chgData name="Eyuphan Ozdemir" userId="ca97f9311daac5bb" providerId="LiveId" clId="{7FCA574F-FFB2-48E3-8882-BF361B63B8BA}" dt="2025-03-05T03:22:52.078" v="5374" actId="26606"/>
          <ac:spMkLst>
            <pc:docMk/>
            <pc:sldMk cId="4161146041" sldId="305"/>
            <ac:spMk id="2" creationId="{28D022F2-472A-6E95-1A30-A1B9458E3193}"/>
          </ac:spMkLst>
        </pc:spChg>
        <pc:spChg chg="add mod ord">
          <ac:chgData name="Eyuphan Ozdemir" userId="ca97f9311daac5bb" providerId="LiveId" clId="{7FCA574F-FFB2-48E3-8882-BF361B63B8BA}" dt="2025-03-06T18:57:18.874" v="10194" actId="5793"/>
          <ac:spMkLst>
            <pc:docMk/>
            <pc:sldMk cId="4161146041" sldId="305"/>
            <ac:spMk id="3" creationId="{F828C5B9-B189-5FC8-A6C5-0632F825B23F}"/>
          </ac:spMkLst>
        </pc:spChg>
        <pc:spChg chg="mod ord">
          <ac:chgData name="Eyuphan Ozdemir" userId="ca97f9311daac5bb" providerId="LiveId" clId="{7FCA574F-FFB2-48E3-8882-BF361B63B8BA}" dt="2025-03-06T18:57:08.341" v="10192" actId="26606"/>
          <ac:spMkLst>
            <pc:docMk/>
            <pc:sldMk cId="4161146041" sldId="305"/>
            <ac:spMk id="4" creationId="{614FC404-6765-BFEF-344E-5E2E5C9654AF}"/>
          </ac:spMkLst>
        </pc:spChg>
        <pc:spChg chg="ord">
          <ac:chgData name="Eyuphan Ozdemir" userId="ca97f9311daac5bb" providerId="LiveId" clId="{7FCA574F-FFB2-48E3-8882-BF361B63B8BA}" dt="2025-03-05T03:22:33.257" v="5368" actId="26606"/>
          <ac:spMkLst>
            <pc:docMk/>
            <pc:sldMk cId="4161146041" sldId="305"/>
            <ac:spMk id="6" creationId="{B4A887FC-7A21-BEE0-5852-8102F2B6BCA3}"/>
          </ac:spMkLst>
        </pc:spChg>
        <pc:spChg chg="add">
          <ac:chgData name="Eyuphan Ozdemir" userId="ca97f9311daac5bb" providerId="LiveId" clId="{7FCA574F-FFB2-48E3-8882-BF361B63B8BA}" dt="2025-03-06T18:57:08.341" v="10192" actId="26606"/>
          <ac:spMkLst>
            <pc:docMk/>
            <pc:sldMk cId="4161146041" sldId="305"/>
            <ac:spMk id="126" creationId="{6697F791-5FFA-4164-899F-EB52EA72B024}"/>
          </ac:spMkLst>
        </pc:spChg>
        <pc:spChg chg="add">
          <ac:chgData name="Eyuphan Ozdemir" userId="ca97f9311daac5bb" providerId="LiveId" clId="{7FCA574F-FFB2-48E3-8882-BF361B63B8BA}" dt="2025-03-06T18:57:08.341" v="10192" actId="26606"/>
          <ac:spMkLst>
            <pc:docMk/>
            <pc:sldMk cId="4161146041" sldId="305"/>
            <ac:spMk id="130" creationId="{B773AB25-A422-41AA-9737-5E04C1966DE1}"/>
          </ac:spMkLst>
        </pc:spChg>
        <pc:picChg chg="add mod">
          <ac:chgData name="Eyuphan Ozdemir" userId="ca97f9311daac5bb" providerId="LiveId" clId="{7FCA574F-FFB2-48E3-8882-BF361B63B8BA}" dt="2025-03-05T03:22:52.078" v="5374" actId="26606"/>
          <ac:picMkLst>
            <pc:docMk/>
            <pc:sldMk cId="4161146041" sldId="305"/>
            <ac:picMk id="5" creationId="{D4D66FD7-07FF-D2E0-162C-A17CFA7CF14D}"/>
          </ac:picMkLst>
        </pc:picChg>
        <pc:picChg chg="add">
          <ac:chgData name="Eyuphan Ozdemir" userId="ca97f9311daac5bb" providerId="LiveId" clId="{7FCA574F-FFB2-48E3-8882-BF361B63B8BA}" dt="2025-03-06T18:57:08.341" v="10192" actId="26606"/>
          <ac:picMkLst>
            <pc:docMk/>
            <pc:sldMk cId="4161146041" sldId="305"/>
            <ac:picMk id="128" creationId="{4E28A1A9-FB81-4816-AAEA-C3B430946951}"/>
          </ac:picMkLst>
        </pc:picChg>
        <pc:picChg chg="add">
          <ac:chgData name="Eyuphan Ozdemir" userId="ca97f9311daac5bb" providerId="LiveId" clId="{7FCA574F-FFB2-48E3-8882-BF361B63B8BA}" dt="2025-03-06T18:57:08.341" v="10192" actId="26606"/>
          <ac:picMkLst>
            <pc:docMk/>
            <pc:sldMk cId="4161146041" sldId="305"/>
            <ac:picMk id="132" creationId="{AF0552B8-DE8C-40DF-B29F-1728E6A10619}"/>
          </ac:picMkLst>
        </pc:picChg>
      </pc:sldChg>
      <pc:sldChg chg="addSp delSp modSp mod setBg setClrOvrMap">
        <pc:chgData name="Eyuphan Ozdemir" userId="ca97f9311daac5bb" providerId="LiveId" clId="{7FCA574F-FFB2-48E3-8882-BF361B63B8BA}" dt="2025-03-06T19:10:39.769" v="10320" actId="6549"/>
        <pc:sldMkLst>
          <pc:docMk/>
          <pc:sldMk cId="1860014543" sldId="306"/>
        </pc:sldMkLst>
        <pc:spChg chg="mod">
          <ac:chgData name="Eyuphan Ozdemir" userId="ca97f9311daac5bb" providerId="LiveId" clId="{7FCA574F-FFB2-48E3-8882-BF361B63B8BA}" dt="2025-03-06T19:10:13.749" v="10308" actId="26606"/>
          <ac:spMkLst>
            <pc:docMk/>
            <pc:sldMk cId="1860014543" sldId="306"/>
            <ac:spMk id="2" creationId="{C484121E-842D-5BE6-C73B-C845C4A15694}"/>
          </ac:spMkLst>
        </pc:spChg>
        <pc:spChg chg="mod ord">
          <ac:chgData name="Eyuphan Ozdemir" userId="ca97f9311daac5bb" providerId="LiveId" clId="{7FCA574F-FFB2-48E3-8882-BF361B63B8BA}" dt="2025-03-06T19:10:39.769" v="10320" actId="6549"/>
          <ac:spMkLst>
            <pc:docMk/>
            <pc:sldMk cId="1860014543" sldId="306"/>
            <ac:spMk id="3" creationId="{84E0F4BA-3902-34BF-BBE1-28339B77BA76}"/>
          </ac:spMkLst>
        </pc:spChg>
        <pc:spChg chg="ord">
          <ac:chgData name="Eyuphan Ozdemir" userId="ca97f9311daac5bb" providerId="LiveId" clId="{7FCA574F-FFB2-48E3-8882-BF361B63B8BA}" dt="2025-03-05T03:27:01.318" v="5427" actId="26606"/>
          <ac:spMkLst>
            <pc:docMk/>
            <pc:sldMk cId="1860014543" sldId="306"/>
            <ac:spMk id="6" creationId="{96857962-609B-3BEB-F292-333D591BBC08}"/>
          </ac:spMkLst>
        </pc:spChg>
        <pc:spChg chg="add">
          <ac:chgData name="Eyuphan Ozdemir" userId="ca97f9311daac5bb" providerId="LiveId" clId="{7FCA574F-FFB2-48E3-8882-BF361B63B8BA}" dt="2025-03-06T19:10:13.749" v="10308" actId="26606"/>
          <ac:spMkLst>
            <pc:docMk/>
            <pc:sldMk cId="1860014543" sldId="306"/>
            <ac:spMk id="51" creationId="{3CBA50DB-DBC7-4B6E-B3C1-8FF1EA519791}"/>
          </ac:spMkLst>
        </pc:spChg>
        <pc:spChg chg="add">
          <ac:chgData name="Eyuphan Ozdemir" userId="ca97f9311daac5bb" providerId="LiveId" clId="{7FCA574F-FFB2-48E3-8882-BF361B63B8BA}" dt="2025-03-06T19:10:13.749" v="10308" actId="26606"/>
          <ac:spMkLst>
            <pc:docMk/>
            <pc:sldMk cId="1860014543" sldId="306"/>
            <ac:spMk id="96" creationId="{A1351C6B-7343-451F-AB4A-1CE294A4E927}"/>
          </ac:spMkLst>
        </pc:spChg>
        <pc:picChg chg="add mod">
          <ac:chgData name="Eyuphan Ozdemir" userId="ca97f9311daac5bb" providerId="LiveId" clId="{7FCA574F-FFB2-48E3-8882-BF361B63B8BA}" dt="2025-03-06T19:10:13.749" v="10308" actId="26606"/>
          <ac:picMkLst>
            <pc:docMk/>
            <pc:sldMk cId="1860014543" sldId="306"/>
            <ac:picMk id="5" creationId="{30C9EBBD-7D9E-D038-8DEF-0AA3ADBD2EC9}"/>
          </ac:picMkLst>
        </pc:picChg>
        <pc:picChg chg="add">
          <ac:chgData name="Eyuphan Ozdemir" userId="ca97f9311daac5bb" providerId="LiveId" clId="{7FCA574F-FFB2-48E3-8882-BF361B63B8BA}" dt="2025-03-06T19:10:13.749" v="10308" actId="26606"/>
          <ac:picMkLst>
            <pc:docMk/>
            <pc:sldMk cId="1860014543" sldId="306"/>
            <ac:picMk id="94" creationId="{5B3DE270-418F-47A7-B311-C4D876041DC6}"/>
          </ac:picMkLst>
        </pc:picChg>
      </pc:sldChg>
      <pc:sldChg chg="addSp delSp modSp mod setBg">
        <pc:chgData name="Eyuphan Ozdemir" userId="ca97f9311daac5bb" providerId="LiveId" clId="{7FCA574F-FFB2-48E3-8882-BF361B63B8BA}" dt="2025-03-14T10:32:20.488" v="15975"/>
        <pc:sldMkLst>
          <pc:docMk/>
          <pc:sldMk cId="2270914420" sldId="307"/>
        </pc:sldMkLst>
        <pc:spChg chg="mod">
          <ac:chgData name="Eyuphan Ozdemir" userId="ca97f9311daac5bb" providerId="LiveId" clId="{7FCA574F-FFB2-48E3-8882-BF361B63B8BA}" dt="2025-03-14T10:32:20.488" v="15975"/>
          <ac:spMkLst>
            <pc:docMk/>
            <pc:sldMk cId="2270914420" sldId="307"/>
            <ac:spMk id="2" creationId="{5F688C05-9E02-CFE1-D558-F675954AB737}"/>
          </ac:spMkLst>
        </pc:spChg>
        <pc:spChg chg="add del">
          <ac:chgData name="Eyuphan Ozdemir" userId="ca97f9311daac5bb" providerId="LiveId" clId="{7FCA574F-FFB2-48E3-8882-BF361B63B8BA}" dt="2025-03-08T03:18:43.473" v="15385" actId="26606"/>
          <ac:spMkLst>
            <pc:docMk/>
            <pc:sldMk cId="2270914420" sldId="307"/>
            <ac:spMk id="48" creationId="{2EEF4763-EB4A-4A35-89EB-AD2763B48C3B}"/>
          </ac:spMkLst>
        </pc:spChg>
        <pc:graphicFrameChg chg="add mod modGraphic">
          <ac:chgData name="Eyuphan Ozdemir" userId="ca97f9311daac5bb" providerId="LiveId" clId="{7FCA574F-FFB2-48E3-8882-BF361B63B8BA}" dt="2025-03-09T04:32:57.894" v="15556" actId="20577"/>
          <ac:graphicFrameMkLst>
            <pc:docMk/>
            <pc:sldMk cId="2270914420" sldId="307"/>
            <ac:graphicFrameMk id="43" creationId="{5AEDFBD9-F1B2-DD58-DDEF-DF82F82E88D0}"/>
          </ac:graphicFrameMkLst>
        </pc:graphicFrameChg>
      </pc:sldChg>
      <pc:sldChg chg="addSp delSp modSp add del mod ord setBg delDesignElem">
        <pc:chgData name="Eyuphan Ozdemir" userId="ca97f9311daac5bb" providerId="LiveId" clId="{7FCA574F-FFB2-48E3-8882-BF361B63B8BA}" dt="2025-03-23T22:35:07.353" v="16498" actId="20577"/>
        <pc:sldMkLst>
          <pc:docMk/>
          <pc:sldMk cId="2738334123" sldId="308"/>
        </pc:sldMkLst>
        <pc:spChg chg="mod">
          <ac:chgData name="Eyuphan Ozdemir" userId="ca97f9311daac5bb" providerId="LiveId" clId="{7FCA574F-FFB2-48E3-8882-BF361B63B8BA}" dt="2025-03-08T02:49:04.353" v="14102" actId="1076"/>
          <ac:spMkLst>
            <pc:docMk/>
            <pc:sldMk cId="2738334123" sldId="308"/>
            <ac:spMk id="2" creationId="{20D7EDE3-BD56-1AD1-CC38-58650DD8D7B3}"/>
          </ac:spMkLst>
        </pc:spChg>
        <pc:graphicFrameChg chg="mod">
          <ac:chgData name="Eyuphan Ozdemir" userId="ca97f9311daac5bb" providerId="LiveId" clId="{7FCA574F-FFB2-48E3-8882-BF361B63B8BA}" dt="2025-03-23T22:35:07.353" v="16498" actId="20577"/>
          <ac:graphicFrameMkLst>
            <pc:docMk/>
            <pc:sldMk cId="2738334123" sldId="308"/>
            <ac:graphicFrameMk id="78" creationId="{739EFC6F-0FF1-ADFA-F678-A56CCB42E4A7}"/>
          </ac:graphicFrameMkLst>
        </pc:graphicFrameChg>
      </pc:sldChg>
      <pc:sldChg chg="addSp delSp modSp mod setBg">
        <pc:chgData name="Eyuphan Ozdemir" userId="ca97f9311daac5bb" providerId="LiveId" clId="{7FCA574F-FFB2-48E3-8882-BF361B63B8BA}" dt="2025-03-06T19:22:10.880" v="10459" actId="5793"/>
        <pc:sldMkLst>
          <pc:docMk/>
          <pc:sldMk cId="2413057107" sldId="309"/>
        </pc:sldMkLst>
        <pc:spChg chg="mod">
          <ac:chgData name="Eyuphan Ozdemir" userId="ca97f9311daac5bb" providerId="LiveId" clId="{7FCA574F-FFB2-48E3-8882-BF361B63B8BA}" dt="2025-03-05T21:31:10.194" v="5603" actId="26606"/>
          <ac:spMkLst>
            <pc:docMk/>
            <pc:sldMk cId="2413057107" sldId="309"/>
            <ac:spMk id="2" creationId="{CEFC25F3-E354-963D-B697-52F4A781A770}"/>
          </ac:spMkLst>
        </pc:spChg>
        <pc:spChg chg="mod">
          <ac:chgData name="Eyuphan Ozdemir" userId="ca97f9311daac5bb" providerId="LiveId" clId="{7FCA574F-FFB2-48E3-8882-BF361B63B8BA}" dt="2025-03-06T19:22:10.880" v="10459" actId="5793"/>
          <ac:spMkLst>
            <pc:docMk/>
            <pc:sldMk cId="2413057107" sldId="309"/>
            <ac:spMk id="3" creationId="{9A893447-0B01-90BE-A35F-0941A6CFB386}"/>
          </ac:spMkLst>
        </pc:spChg>
        <pc:spChg chg="ord">
          <ac:chgData name="Eyuphan Ozdemir" userId="ca97f9311daac5bb" providerId="LiveId" clId="{7FCA574F-FFB2-48E3-8882-BF361B63B8BA}" dt="2025-03-05T03:28:11.487" v="5445" actId="26606"/>
          <ac:spMkLst>
            <pc:docMk/>
            <pc:sldMk cId="2413057107" sldId="309"/>
            <ac:spMk id="6" creationId="{B8320BE6-6E45-7E34-97CC-4DFF08B34954}"/>
          </ac:spMkLst>
        </pc:spChg>
        <pc:spChg chg="add">
          <ac:chgData name="Eyuphan Ozdemir" userId="ca97f9311daac5bb" providerId="LiveId" clId="{7FCA574F-FFB2-48E3-8882-BF361B63B8BA}" dt="2025-03-05T21:31:10.194" v="5603" actId="26606"/>
          <ac:spMkLst>
            <pc:docMk/>
            <pc:sldMk cId="2413057107" sldId="309"/>
            <ac:spMk id="47" creationId="{E978A47D-4F17-40FE-AB70-7AF78A9575EB}"/>
          </ac:spMkLst>
        </pc:spChg>
        <pc:grpChg chg="add">
          <ac:chgData name="Eyuphan Ozdemir" userId="ca97f9311daac5bb" providerId="LiveId" clId="{7FCA574F-FFB2-48E3-8882-BF361B63B8BA}" dt="2025-03-05T21:31:10.194" v="5603" actId="26606"/>
          <ac:grpSpMkLst>
            <pc:docMk/>
            <pc:sldMk cId="2413057107" sldId="309"/>
            <ac:grpSpMk id="49" creationId="{85BE3A7E-6A3F-401E-A025-BBB8FDB8DD30}"/>
          </ac:grpSpMkLst>
        </pc:grpChg>
        <pc:grpChg chg="add">
          <ac:chgData name="Eyuphan Ozdemir" userId="ca97f9311daac5bb" providerId="LiveId" clId="{7FCA574F-FFB2-48E3-8882-BF361B63B8BA}" dt="2025-03-05T21:31:10.194" v="5603" actId="26606"/>
          <ac:grpSpMkLst>
            <pc:docMk/>
            <pc:sldMk cId="2413057107" sldId="309"/>
            <ac:grpSpMk id="80" creationId="{F4E035BE-9FF4-43D3-BC25-CF582D7FF85E}"/>
          </ac:grpSpMkLst>
        </pc:grpChg>
        <pc:cxnChg chg="add">
          <ac:chgData name="Eyuphan Ozdemir" userId="ca97f9311daac5bb" providerId="LiveId" clId="{7FCA574F-FFB2-48E3-8882-BF361B63B8BA}" dt="2025-03-05T21:31:10.194" v="5603" actId="26606"/>
          <ac:cxnSpMkLst>
            <pc:docMk/>
            <pc:sldMk cId="2413057107" sldId="309"/>
            <ac:cxnSpMk id="78" creationId="{085ECEC0-FF5D-4348-92C7-1EA7C61E770C}"/>
          </ac:cxnSpMkLst>
        </pc:cxnChg>
      </pc:sldChg>
      <pc:sldChg chg="addSp delSp modSp add mod setBg">
        <pc:chgData name="Eyuphan Ozdemir" userId="ca97f9311daac5bb" providerId="LiveId" clId="{7FCA574F-FFB2-48E3-8882-BF361B63B8BA}" dt="2025-03-06T19:01:33.514" v="10218" actId="5793"/>
        <pc:sldMkLst>
          <pc:docMk/>
          <pc:sldMk cId="1822666725" sldId="310"/>
        </pc:sldMkLst>
        <pc:spChg chg="mod">
          <ac:chgData name="Eyuphan Ozdemir" userId="ca97f9311daac5bb" providerId="LiveId" clId="{7FCA574F-FFB2-48E3-8882-BF361B63B8BA}" dt="2025-03-06T19:01:17.116" v="10212" actId="26606"/>
          <ac:spMkLst>
            <pc:docMk/>
            <pc:sldMk cId="1822666725" sldId="310"/>
            <ac:spMk id="2" creationId="{C4040832-690E-92B2-AB2B-7775F166EE0D}"/>
          </ac:spMkLst>
        </pc:spChg>
        <pc:spChg chg="add mod ord">
          <ac:chgData name="Eyuphan Ozdemir" userId="ca97f9311daac5bb" providerId="LiveId" clId="{7FCA574F-FFB2-48E3-8882-BF361B63B8BA}" dt="2025-03-06T19:01:33.514" v="10218" actId="5793"/>
          <ac:spMkLst>
            <pc:docMk/>
            <pc:sldMk cId="1822666725" sldId="310"/>
            <ac:spMk id="3" creationId="{0FA9DEB1-5D89-316F-6126-3C3A13DED03E}"/>
          </ac:spMkLst>
        </pc:spChg>
        <pc:spChg chg="mod ord">
          <ac:chgData name="Eyuphan Ozdemir" userId="ca97f9311daac5bb" providerId="LiveId" clId="{7FCA574F-FFB2-48E3-8882-BF361B63B8BA}" dt="2025-03-06T19:01:30.870" v="10217" actId="26606"/>
          <ac:spMkLst>
            <pc:docMk/>
            <pc:sldMk cId="1822666725" sldId="310"/>
            <ac:spMk id="4" creationId="{2638B7D7-6E22-B8A9-9499-1798E311C56B}"/>
          </ac:spMkLst>
        </pc:spChg>
        <pc:spChg chg="ord">
          <ac:chgData name="Eyuphan Ozdemir" userId="ca97f9311daac5bb" providerId="LiveId" clId="{7FCA574F-FFB2-48E3-8882-BF361B63B8BA}" dt="2025-03-05T03:23:29.032" v="5381" actId="26606"/>
          <ac:spMkLst>
            <pc:docMk/>
            <pc:sldMk cId="1822666725" sldId="310"/>
            <ac:spMk id="6" creationId="{FF5F52E7-EC6D-833B-5278-278022F770A0}"/>
          </ac:spMkLst>
        </pc:spChg>
        <pc:spChg chg="add">
          <ac:chgData name="Eyuphan Ozdemir" userId="ca97f9311daac5bb" providerId="LiveId" clId="{7FCA574F-FFB2-48E3-8882-BF361B63B8BA}" dt="2025-03-06T19:01:30.870" v="10217" actId="26606"/>
          <ac:spMkLst>
            <pc:docMk/>
            <pc:sldMk cId="1822666725" sldId="310"/>
            <ac:spMk id="21" creationId="{5742C426-FCE7-4673-BC1D-7E7D3A5FD099}"/>
          </ac:spMkLst>
        </pc:spChg>
        <pc:spChg chg="add">
          <ac:chgData name="Eyuphan Ozdemir" userId="ca97f9311daac5bb" providerId="LiveId" clId="{7FCA574F-FFB2-48E3-8882-BF361B63B8BA}" dt="2025-03-06T19:01:30.870" v="10217" actId="26606"/>
          <ac:spMkLst>
            <pc:docMk/>
            <pc:sldMk cId="1822666725" sldId="310"/>
            <ac:spMk id="22" creationId="{10C239E5-48CB-4DB3-A778-3A01C488E965}"/>
          </ac:spMkLst>
        </pc:spChg>
        <pc:spChg chg="add">
          <ac:chgData name="Eyuphan Ozdemir" userId="ca97f9311daac5bb" providerId="LiveId" clId="{7FCA574F-FFB2-48E3-8882-BF361B63B8BA}" dt="2025-03-06T19:01:30.870" v="10217" actId="26606"/>
          <ac:spMkLst>
            <pc:docMk/>
            <pc:sldMk cId="1822666725" sldId="310"/>
            <ac:spMk id="23" creationId="{8D450192-3830-4F04-A1C0-F684D80AB9AE}"/>
          </ac:spMkLst>
        </pc:spChg>
        <pc:picChg chg="add mod ord">
          <ac:chgData name="Eyuphan Ozdemir" userId="ca97f9311daac5bb" providerId="LiveId" clId="{7FCA574F-FFB2-48E3-8882-BF361B63B8BA}" dt="2025-03-06T19:01:17.116" v="10212" actId="26606"/>
          <ac:picMkLst>
            <pc:docMk/>
            <pc:sldMk cId="1822666725" sldId="310"/>
            <ac:picMk id="5" creationId="{1A1729A3-5DA1-6CF3-7CC9-7CC605BE0870}"/>
          </ac:picMkLst>
        </pc:picChg>
        <pc:picChg chg="add mod ord">
          <ac:chgData name="Eyuphan Ozdemir" userId="ca97f9311daac5bb" providerId="LiveId" clId="{7FCA574F-FFB2-48E3-8882-BF361B63B8BA}" dt="2025-03-06T19:01:17.116" v="10212" actId="26606"/>
          <ac:picMkLst>
            <pc:docMk/>
            <pc:sldMk cId="1822666725" sldId="310"/>
            <ac:picMk id="8" creationId="{83CCEB0A-9D16-EA65-167F-0C516768C055}"/>
          </ac:picMkLst>
        </pc:picChg>
        <pc:picChg chg="add mod ord">
          <ac:chgData name="Eyuphan Ozdemir" userId="ca97f9311daac5bb" providerId="LiveId" clId="{7FCA574F-FFB2-48E3-8882-BF361B63B8BA}" dt="2025-03-06T19:01:17.116" v="10212" actId="26606"/>
          <ac:picMkLst>
            <pc:docMk/>
            <pc:sldMk cId="1822666725" sldId="310"/>
            <ac:picMk id="10" creationId="{41240179-2614-071A-7DC9-5A1BB7022BCF}"/>
          </ac:picMkLst>
        </pc:picChg>
      </pc:sldChg>
      <pc:sldChg chg="addSp delSp modSp add mod setBg">
        <pc:chgData name="Eyuphan Ozdemir" userId="ca97f9311daac5bb" providerId="LiveId" clId="{7FCA574F-FFB2-48E3-8882-BF361B63B8BA}" dt="2025-03-05T03:17:02.748" v="5279" actId="26606"/>
        <pc:sldMkLst>
          <pc:docMk/>
          <pc:sldMk cId="3400916717" sldId="311"/>
        </pc:sldMkLst>
        <pc:spChg chg="add">
          <ac:chgData name="Eyuphan Ozdemir" userId="ca97f9311daac5bb" providerId="LiveId" clId="{7FCA574F-FFB2-48E3-8882-BF361B63B8BA}" dt="2025-03-05T03:17:02.748" v="5279" actId="26606"/>
          <ac:spMkLst>
            <pc:docMk/>
            <pc:sldMk cId="3400916717" sldId="311"/>
            <ac:spMk id="56" creationId="{C068D0EE-C6C8-484A-AFB7-3602BA27F8CD}"/>
          </ac:spMkLst>
        </pc:spChg>
        <pc:spChg chg="add">
          <ac:chgData name="Eyuphan Ozdemir" userId="ca97f9311daac5bb" providerId="LiveId" clId="{7FCA574F-FFB2-48E3-8882-BF361B63B8BA}" dt="2025-03-05T03:17:02.748" v="5279" actId="26606"/>
          <ac:spMkLst>
            <pc:docMk/>
            <pc:sldMk cId="3400916717" sldId="311"/>
            <ac:spMk id="58" creationId="{DDE5FB8C-CC3F-4C24-BF4F-1B5999DE6851}"/>
          </ac:spMkLst>
        </pc:spChg>
        <pc:grpChg chg="add">
          <ac:chgData name="Eyuphan Ozdemir" userId="ca97f9311daac5bb" providerId="LiveId" clId="{7FCA574F-FFB2-48E3-8882-BF361B63B8BA}" dt="2025-03-05T03:17:02.748" v="5279" actId="26606"/>
          <ac:grpSpMkLst>
            <pc:docMk/>
            <pc:sldMk cId="3400916717" sldId="311"/>
            <ac:grpSpMk id="15" creationId="{366C3164-AA9F-47E3-913A-4F002BC00F6E}"/>
          </ac:grpSpMkLst>
        </pc:grpChg>
        <pc:picChg chg="add mod">
          <ac:chgData name="Eyuphan Ozdemir" userId="ca97f9311daac5bb" providerId="LiveId" clId="{7FCA574F-FFB2-48E3-8882-BF361B63B8BA}" dt="2025-03-05T03:17:02.748" v="5279" actId="26606"/>
          <ac:picMkLst>
            <pc:docMk/>
            <pc:sldMk cId="3400916717" sldId="311"/>
            <ac:picMk id="8" creationId="{07AAC87A-B4C4-8824-8EEB-04962BC5CB23}"/>
          </ac:picMkLst>
        </pc:picChg>
        <pc:picChg chg="add">
          <ac:chgData name="Eyuphan Ozdemir" userId="ca97f9311daac5bb" providerId="LiveId" clId="{7FCA574F-FFB2-48E3-8882-BF361B63B8BA}" dt="2025-03-05T03:17:02.748" v="5279" actId="26606"/>
          <ac:picMkLst>
            <pc:docMk/>
            <pc:sldMk cId="3400916717" sldId="311"/>
            <ac:picMk id="13" creationId="{EA8ADA9F-99E3-4964-8962-1118D1439FBA}"/>
          </ac:picMkLst>
        </pc:picChg>
      </pc:sldChg>
      <pc:sldChg chg="addSp delSp modSp add mod setBg setClrOvrMap">
        <pc:chgData name="Eyuphan Ozdemir" userId="ca97f9311daac5bb" providerId="LiveId" clId="{7FCA574F-FFB2-48E3-8882-BF361B63B8BA}" dt="2025-03-06T18:44:23.909" v="10079" actId="5793"/>
        <pc:sldMkLst>
          <pc:docMk/>
          <pc:sldMk cId="4017246504" sldId="312"/>
        </pc:sldMkLst>
        <pc:spChg chg="mod">
          <ac:chgData name="Eyuphan Ozdemir" userId="ca97f9311daac5bb" providerId="LiveId" clId="{7FCA574F-FFB2-48E3-8882-BF361B63B8BA}" dt="2025-03-05T03:18:13.193" v="5294" actId="26606"/>
          <ac:spMkLst>
            <pc:docMk/>
            <pc:sldMk cId="4017246504" sldId="312"/>
            <ac:spMk id="2" creationId="{935213BB-8AA4-E9D2-C363-81582407919A}"/>
          </ac:spMkLst>
        </pc:spChg>
        <pc:spChg chg="mod ord">
          <ac:chgData name="Eyuphan Ozdemir" userId="ca97f9311daac5bb" providerId="LiveId" clId="{7FCA574F-FFB2-48E3-8882-BF361B63B8BA}" dt="2025-03-06T18:44:20.494" v="10078" actId="26606"/>
          <ac:spMkLst>
            <pc:docMk/>
            <pc:sldMk cId="4017246504" sldId="312"/>
            <ac:spMk id="3" creationId="{0C08F65B-36EA-B2BF-58DD-3D0A0A987916}"/>
          </ac:spMkLst>
        </pc:spChg>
        <pc:spChg chg="add mod ord">
          <ac:chgData name="Eyuphan Ozdemir" userId="ca97f9311daac5bb" providerId="LiveId" clId="{7FCA574F-FFB2-48E3-8882-BF361B63B8BA}" dt="2025-03-06T18:44:23.909" v="10079" actId="5793"/>
          <ac:spMkLst>
            <pc:docMk/>
            <pc:sldMk cId="4017246504" sldId="312"/>
            <ac:spMk id="4" creationId="{1BF9E87B-623D-3B35-EDD6-ADDB2484D156}"/>
          </ac:spMkLst>
        </pc:spChg>
        <pc:spChg chg="ord">
          <ac:chgData name="Eyuphan Ozdemir" userId="ca97f9311daac5bb" providerId="LiveId" clId="{7FCA574F-FFB2-48E3-8882-BF361B63B8BA}" dt="2025-03-05T03:18:13.193" v="5294" actId="26606"/>
          <ac:spMkLst>
            <pc:docMk/>
            <pc:sldMk cId="4017246504" sldId="312"/>
            <ac:spMk id="6" creationId="{B746218F-0EFB-212F-1504-D1D4FE2F4A57}"/>
          </ac:spMkLst>
        </pc:spChg>
        <pc:spChg chg="add">
          <ac:chgData name="Eyuphan Ozdemir" userId="ca97f9311daac5bb" providerId="LiveId" clId="{7FCA574F-FFB2-48E3-8882-BF361B63B8BA}" dt="2025-03-06T18:44:20.494" v="10078" actId="26606"/>
          <ac:spMkLst>
            <pc:docMk/>
            <pc:sldMk cId="4017246504" sldId="312"/>
            <ac:spMk id="51" creationId="{6697F791-5FFA-4164-899F-EB52EA72B024}"/>
          </ac:spMkLst>
        </pc:spChg>
        <pc:spChg chg="add">
          <ac:chgData name="Eyuphan Ozdemir" userId="ca97f9311daac5bb" providerId="LiveId" clId="{7FCA574F-FFB2-48E3-8882-BF361B63B8BA}" dt="2025-03-06T18:44:20.494" v="10078" actId="26606"/>
          <ac:spMkLst>
            <pc:docMk/>
            <pc:sldMk cId="4017246504" sldId="312"/>
            <ac:spMk id="55" creationId="{B773AB25-A422-41AA-9737-5E04C1966DE1}"/>
          </ac:spMkLst>
        </pc:spChg>
        <pc:picChg chg="add mod">
          <ac:chgData name="Eyuphan Ozdemir" userId="ca97f9311daac5bb" providerId="LiveId" clId="{7FCA574F-FFB2-48E3-8882-BF361B63B8BA}" dt="2025-03-05T03:18:13.193" v="5294" actId="26606"/>
          <ac:picMkLst>
            <pc:docMk/>
            <pc:sldMk cId="4017246504" sldId="312"/>
            <ac:picMk id="5" creationId="{6BF2B87E-E6FB-BBF0-7366-98C924E1E87C}"/>
          </ac:picMkLst>
        </pc:picChg>
        <pc:picChg chg="add">
          <ac:chgData name="Eyuphan Ozdemir" userId="ca97f9311daac5bb" providerId="LiveId" clId="{7FCA574F-FFB2-48E3-8882-BF361B63B8BA}" dt="2025-03-06T18:44:20.494" v="10078" actId="26606"/>
          <ac:picMkLst>
            <pc:docMk/>
            <pc:sldMk cId="4017246504" sldId="312"/>
            <ac:picMk id="53" creationId="{4E28A1A9-FB81-4816-AAEA-C3B430946951}"/>
          </ac:picMkLst>
        </pc:picChg>
        <pc:picChg chg="add">
          <ac:chgData name="Eyuphan Ozdemir" userId="ca97f9311daac5bb" providerId="LiveId" clId="{7FCA574F-FFB2-48E3-8882-BF361B63B8BA}" dt="2025-03-06T18:44:20.494" v="10078" actId="26606"/>
          <ac:picMkLst>
            <pc:docMk/>
            <pc:sldMk cId="4017246504" sldId="312"/>
            <ac:picMk id="57" creationId="{AF0552B8-DE8C-40DF-B29F-1728E6A10619}"/>
          </ac:picMkLst>
        </pc:picChg>
      </pc:sldChg>
      <pc:sldChg chg="addSp delSp modSp add mod setBg">
        <pc:chgData name="Eyuphan Ozdemir" userId="ca97f9311daac5bb" providerId="LiveId" clId="{7FCA574F-FFB2-48E3-8882-BF361B63B8BA}" dt="2025-03-05T03:17:20.178" v="5282" actId="26606"/>
        <pc:sldMkLst>
          <pc:docMk/>
          <pc:sldMk cId="396434090" sldId="313"/>
        </pc:sldMkLst>
        <pc:spChg chg="ord">
          <ac:chgData name="Eyuphan Ozdemir" userId="ca97f9311daac5bb" providerId="LiveId" clId="{7FCA574F-FFB2-48E3-8882-BF361B63B8BA}" dt="2025-03-05T03:17:20.178" v="5282" actId="26606"/>
          <ac:spMkLst>
            <pc:docMk/>
            <pc:sldMk cId="396434090" sldId="313"/>
            <ac:spMk id="6" creationId="{75F77019-214B-AE65-5CF8-B8AC9CB57EC1}"/>
          </ac:spMkLst>
        </pc:spChg>
        <pc:spChg chg="add">
          <ac:chgData name="Eyuphan Ozdemir" userId="ca97f9311daac5bb" providerId="LiveId" clId="{7FCA574F-FFB2-48E3-8882-BF361B63B8BA}" dt="2025-03-05T03:17:20.178" v="5282" actId="26606"/>
          <ac:spMkLst>
            <pc:docMk/>
            <pc:sldMk cId="396434090" sldId="313"/>
            <ac:spMk id="56" creationId="{C068D0EE-C6C8-484A-AFB7-3602BA27F8CD}"/>
          </ac:spMkLst>
        </pc:spChg>
        <pc:spChg chg="add">
          <ac:chgData name="Eyuphan Ozdemir" userId="ca97f9311daac5bb" providerId="LiveId" clId="{7FCA574F-FFB2-48E3-8882-BF361B63B8BA}" dt="2025-03-05T03:17:20.178" v="5282" actId="26606"/>
          <ac:spMkLst>
            <pc:docMk/>
            <pc:sldMk cId="396434090" sldId="313"/>
            <ac:spMk id="58" creationId="{DDE5FB8C-CC3F-4C24-BF4F-1B5999DE6851}"/>
          </ac:spMkLst>
        </pc:spChg>
        <pc:grpChg chg="add">
          <ac:chgData name="Eyuphan Ozdemir" userId="ca97f9311daac5bb" providerId="LiveId" clId="{7FCA574F-FFB2-48E3-8882-BF361B63B8BA}" dt="2025-03-05T03:17:20.178" v="5282" actId="26606"/>
          <ac:grpSpMkLst>
            <pc:docMk/>
            <pc:sldMk cId="396434090" sldId="313"/>
            <ac:grpSpMk id="15" creationId="{366C3164-AA9F-47E3-913A-4F002BC00F6E}"/>
          </ac:grpSpMkLst>
        </pc:grpChg>
        <pc:picChg chg="add mod">
          <ac:chgData name="Eyuphan Ozdemir" userId="ca97f9311daac5bb" providerId="LiveId" clId="{7FCA574F-FFB2-48E3-8882-BF361B63B8BA}" dt="2025-03-05T03:17:20.178" v="5282" actId="26606"/>
          <ac:picMkLst>
            <pc:docMk/>
            <pc:sldMk cId="396434090" sldId="313"/>
            <ac:picMk id="8" creationId="{8D30F01A-1675-417A-72A4-9B277DEE1E01}"/>
          </ac:picMkLst>
        </pc:picChg>
        <pc:picChg chg="add">
          <ac:chgData name="Eyuphan Ozdemir" userId="ca97f9311daac5bb" providerId="LiveId" clId="{7FCA574F-FFB2-48E3-8882-BF361B63B8BA}" dt="2025-03-05T03:17:20.178" v="5282" actId="26606"/>
          <ac:picMkLst>
            <pc:docMk/>
            <pc:sldMk cId="396434090" sldId="313"/>
            <ac:picMk id="13" creationId="{EA8ADA9F-99E3-4964-8962-1118D1439FBA}"/>
          </ac:picMkLst>
        </pc:picChg>
      </pc:sldChg>
      <pc:sldChg chg="addSp delSp modSp add mod setBg">
        <pc:chgData name="Eyuphan Ozdemir" userId="ca97f9311daac5bb" providerId="LiveId" clId="{7FCA574F-FFB2-48E3-8882-BF361B63B8BA}" dt="2025-03-05T03:18:00.072" v="5291" actId="26606"/>
        <pc:sldMkLst>
          <pc:docMk/>
          <pc:sldMk cId="2967009339" sldId="314"/>
        </pc:sldMkLst>
        <pc:spChg chg="ord">
          <ac:chgData name="Eyuphan Ozdemir" userId="ca97f9311daac5bb" providerId="LiveId" clId="{7FCA574F-FFB2-48E3-8882-BF361B63B8BA}" dt="2025-03-05T03:18:00.072" v="5291" actId="26606"/>
          <ac:spMkLst>
            <pc:docMk/>
            <pc:sldMk cId="2967009339" sldId="314"/>
            <ac:spMk id="6" creationId="{2008A50E-BD0A-BE8F-80E4-5FAF194A33E0}"/>
          </ac:spMkLst>
        </pc:spChg>
        <pc:spChg chg="add">
          <ac:chgData name="Eyuphan Ozdemir" userId="ca97f9311daac5bb" providerId="LiveId" clId="{7FCA574F-FFB2-48E3-8882-BF361B63B8BA}" dt="2025-03-05T03:18:00.072" v="5291" actId="26606"/>
          <ac:spMkLst>
            <pc:docMk/>
            <pc:sldMk cId="2967009339" sldId="314"/>
            <ac:spMk id="56" creationId="{C068D0EE-C6C8-484A-AFB7-3602BA27F8CD}"/>
          </ac:spMkLst>
        </pc:spChg>
        <pc:spChg chg="add">
          <ac:chgData name="Eyuphan Ozdemir" userId="ca97f9311daac5bb" providerId="LiveId" clId="{7FCA574F-FFB2-48E3-8882-BF361B63B8BA}" dt="2025-03-05T03:18:00.072" v="5291" actId="26606"/>
          <ac:spMkLst>
            <pc:docMk/>
            <pc:sldMk cId="2967009339" sldId="314"/>
            <ac:spMk id="58" creationId="{DDE5FB8C-CC3F-4C24-BF4F-1B5999DE6851}"/>
          </ac:spMkLst>
        </pc:spChg>
        <pc:grpChg chg="add">
          <ac:chgData name="Eyuphan Ozdemir" userId="ca97f9311daac5bb" providerId="LiveId" clId="{7FCA574F-FFB2-48E3-8882-BF361B63B8BA}" dt="2025-03-05T03:18:00.072" v="5291" actId="26606"/>
          <ac:grpSpMkLst>
            <pc:docMk/>
            <pc:sldMk cId="2967009339" sldId="314"/>
            <ac:grpSpMk id="15" creationId="{366C3164-AA9F-47E3-913A-4F002BC00F6E}"/>
          </ac:grpSpMkLst>
        </pc:grpChg>
        <pc:picChg chg="add mod">
          <ac:chgData name="Eyuphan Ozdemir" userId="ca97f9311daac5bb" providerId="LiveId" clId="{7FCA574F-FFB2-48E3-8882-BF361B63B8BA}" dt="2025-03-05T03:18:00.072" v="5291" actId="26606"/>
          <ac:picMkLst>
            <pc:docMk/>
            <pc:sldMk cId="2967009339" sldId="314"/>
            <ac:picMk id="8" creationId="{CA464F33-8F7E-E586-D872-93C52E6BA456}"/>
          </ac:picMkLst>
        </pc:picChg>
        <pc:picChg chg="add">
          <ac:chgData name="Eyuphan Ozdemir" userId="ca97f9311daac5bb" providerId="LiveId" clId="{7FCA574F-FFB2-48E3-8882-BF361B63B8BA}" dt="2025-03-05T03:18:00.072" v="5291" actId="26606"/>
          <ac:picMkLst>
            <pc:docMk/>
            <pc:sldMk cId="2967009339" sldId="314"/>
            <ac:picMk id="13" creationId="{EA8ADA9F-99E3-4964-8962-1118D1439FBA}"/>
          </ac:picMkLst>
        </pc:picChg>
      </pc:sldChg>
      <pc:sldChg chg="addSp delSp modSp add mod setBg">
        <pc:chgData name="Eyuphan Ozdemir" userId="ca97f9311daac5bb" providerId="LiveId" clId="{7FCA574F-FFB2-48E3-8882-BF361B63B8BA}" dt="2025-03-05T03:18:09.067" v="5293" actId="26606"/>
        <pc:sldMkLst>
          <pc:docMk/>
          <pc:sldMk cId="698451559" sldId="315"/>
        </pc:sldMkLst>
        <pc:spChg chg="add">
          <ac:chgData name="Eyuphan Ozdemir" userId="ca97f9311daac5bb" providerId="LiveId" clId="{7FCA574F-FFB2-48E3-8882-BF361B63B8BA}" dt="2025-03-05T03:18:09.067" v="5293" actId="26606"/>
          <ac:spMkLst>
            <pc:docMk/>
            <pc:sldMk cId="698451559" sldId="315"/>
            <ac:spMk id="56" creationId="{C068D0EE-C6C8-484A-AFB7-3602BA27F8CD}"/>
          </ac:spMkLst>
        </pc:spChg>
        <pc:spChg chg="add">
          <ac:chgData name="Eyuphan Ozdemir" userId="ca97f9311daac5bb" providerId="LiveId" clId="{7FCA574F-FFB2-48E3-8882-BF361B63B8BA}" dt="2025-03-05T03:18:09.067" v="5293" actId="26606"/>
          <ac:spMkLst>
            <pc:docMk/>
            <pc:sldMk cId="698451559" sldId="315"/>
            <ac:spMk id="58" creationId="{DDE5FB8C-CC3F-4C24-BF4F-1B5999DE6851}"/>
          </ac:spMkLst>
        </pc:spChg>
        <pc:grpChg chg="add">
          <ac:chgData name="Eyuphan Ozdemir" userId="ca97f9311daac5bb" providerId="LiveId" clId="{7FCA574F-FFB2-48E3-8882-BF361B63B8BA}" dt="2025-03-05T03:18:09.067" v="5293" actId="26606"/>
          <ac:grpSpMkLst>
            <pc:docMk/>
            <pc:sldMk cId="698451559" sldId="315"/>
            <ac:grpSpMk id="15" creationId="{366C3164-AA9F-47E3-913A-4F002BC00F6E}"/>
          </ac:grpSpMkLst>
        </pc:grpChg>
        <pc:picChg chg="add mod">
          <ac:chgData name="Eyuphan Ozdemir" userId="ca97f9311daac5bb" providerId="LiveId" clId="{7FCA574F-FFB2-48E3-8882-BF361B63B8BA}" dt="2025-03-05T03:18:09.067" v="5293" actId="26606"/>
          <ac:picMkLst>
            <pc:docMk/>
            <pc:sldMk cId="698451559" sldId="315"/>
            <ac:picMk id="8" creationId="{841FDBCA-F90E-7569-3D15-563547723C5A}"/>
          </ac:picMkLst>
        </pc:picChg>
        <pc:picChg chg="add">
          <ac:chgData name="Eyuphan Ozdemir" userId="ca97f9311daac5bb" providerId="LiveId" clId="{7FCA574F-FFB2-48E3-8882-BF361B63B8BA}" dt="2025-03-05T03:18:09.067" v="5293" actId="26606"/>
          <ac:picMkLst>
            <pc:docMk/>
            <pc:sldMk cId="698451559" sldId="315"/>
            <ac:picMk id="13" creationId="{EA8ADA9F-99E3-4964-8962-1118D1439FBA}"/>
          </ac:picMkLst>
        </pc:picChg>
      </pc:sldChg>
      <pc:sldChg chg="addSp modSp new mod setBg setClrOvrMap">
        <pc:chgData name="Eyuphan Ozdemir" userId="ca97f9311daac5bb" providerId="LiveId" clId="{7FCA574F-FFB2-48E3-8882-BF361B63B8BA}" dt="2025-03-06T20:16:33.899" v="10846" actId="20577"/>
        <pc:sldMkLst>
          <pc:docMk/>
          <pc:sldMk cId="2744954238" sldId="316"/>
        </pc:sldMkLst>
        <pc:spChg chg="mod">
          <ac:chgData name="Eyuphan Ozdemir" userId="ca97f9311daac5bb" providerId="LiveId" clId="{7FCA574F-FFB2-48E3-8882-BF361B63B8BA}" dt="2025-03-05T03:27:53.106" v="5440" actId="26606"/>
          <ac:spMkLst>
            <pc:docMk/>
            <pc:sldMk cId="2744954238" sldId="316"/>
            <ac:spMk id="2" creationId="{5051622F-0801-3CDC-A61C-320B4C18CC37}"/>
          </ac:spMkLst>
        </pc:spChg>
        <pc:spChg chg="mod">
          <ac:chgData name="Eyuphan Ozdemir" userId="ca97f9311daac5bb" providerId="LiveId" clId="{7FCA574F-FFB2-48E3-8882-BF361B63B8BA}" dt="2025-03-06T20:16:33.899" v="10846" actId="20577"/>
          <ac:spMkLst>
            <pc:docMk/>
            <pc:sldMk cId="2744954238" sldId="316"/>
            <ac:spMk id="3" creationId="{83558207-AD63-3FCD-D384-76FA5A6F62B9}"/>
          </ac:spMkLst>
        </pc:spChg>
        <pc:spChg chg="add">
          <ac:chgData name="Eyuphan Ozdemir" userId="ca97f9311daac5bb" providerId="LiveId" clId="{7FCA574F-FFB2-48E3-8882-BF361B63B8BA}" dt="2025-03-05T03:27:53.106" v="5440" actId="26606"/>
          <ac:spMkLst>
            <pc:docMk/>
            <pc:sldMk cId="2744954238" sldId="316"/>
            <ac:spMk id="10" creationId="{6697F791-5FFA-4164-899F-EB52EA72B024}"/>
          </ac:spMkLst>
        </pc:spChg>
        <pc:spChg chg="add">
          <ac:chgData name="Eyuphan Ozdemir" userId="ca97f9311daac5bb" providerId="LiveId" clId="{7FCA574F-FFB2-48E3-8882-BF361B63B8BA}" dt="2025-03-05T03:27:53.106" v="5440" actId="26606"/>
          <ac:spMkLst>
            <pc:docMk/>
            <pc:sldMk cId="2744954238" sldId="316"/>
            <ac:spMk id="14" creationId="{B773AB25-A422-41AA-9737-5E04C1966DE1}"/>
          </ac:spMkLst>
        </pc:spChg>
        <pc:grpChg chg="add">
          <ac:chgData name="Eyuphan Ozdemir" userId="ca97f9311daac5bb" providerId="LiveId" clId="{7FCA574F-FFB2-48E3-8882-BF361B63B8BA}" dt="2025-03-05T03:27:53.106" v="5440" actId="26606"/>
          <ac:grpSpMkLst>
            <pc:docMk/>
            <pc:sldMk cId="2744954238" sldId="316"/>
            <ac:grpSpMk id="18" creationId="{6AD0D387-1584-4477-B5F8-52B50D4F2205}"/>
          </ac:grpSpMkLst>
        </pc:grpChg>
        <pc:picChg chg="add mod">
          <ac:chgData name="Eyuphan Ozdemir" userId="ca97f9311daac5bb" providerId="LiveId" clId="{7FCA574F-FFB2-48E3-8882-BF361B63B8BA}" dt="2025-03-05T03:27:53.106" v="5440" actId="26606"/>
          <ac:picMkLst>
            <pc:docMk/>
            <pc:sldMk cId="2744954238" sldId="316"/>
            <ac:picMk id="5" creationId="{CE1A584B-A803-F34B-16EE-4741C70886CC}"/>
          </ac:picMkLst>
        </pc:picChg>
        <pc:picChg chg="add">
          <ac:chgData name="Eyuphan Ozdemir" userId="ca97f9311daac5bb" providerId="LiveId" clId="{7FCA574F-FFB2-48E3-8882-BF361B63B8BA}" dt="2025-03-05T03:27:53.106" v="5440" actId="26606"/>
          <ac:picMkLst>
            <pc:docMk/>
            <pc:sldMk cId="2744954238" sldId="316"/>
            <ac:picMk id="12" creationId="{4E28A1A9-FB81-4816-AAEA-C3B430946951}"/>
          </ac:picMkLst>
        </pc:picChg>
        <pc:picChg chg="add">
          <ac:chgData name="Eyuphan Ozdemir" userId="ca97f9311daac5bb" providerId="LiveId" clId="{7FCA574F-FFB2-48E3-8882-BF361B63B8BA}" dt="2025-03-05T03:27:53.106" v="5440" actId="26606"/>
          <ac:picMkLst>
            <pc:docMk/>
            <pc:sldMk cId="2744954238" sldId="316"/>
            <ac:picMk id="16" creationId="{AF0552B8-DE8C-40DF-B29F-1728E6A10619}"/>
          </ac:picMkLst>
        </pc:picChg>
      </pc:sldChg>
      <pc:sldChg chg="addSp delSp modSp add mod setBg">
        <pc:chgData name="Eyuphan Ozdemir" userId="ca97f9311daac5bb" providerId="LiveId" clId="{7FCA574F-FFB2-48E3-8882-BF361B63B8BA}" dt="2025-03-05T03:27:58.186" v="5441" actId="26606"/>
        <pc:sldMkLst>
          <pc:docMk/>
          <pc:sldMk cId="2116302362" sldId="317"/>
        </pc:sldMkLst>
        <pc:spChg chg="add">
          <ac:chgData name="Eyuphan Ozdemir" userId="ca97f9311daac5bb" providerId="LiveId" clId="{7FCA574F-FFB2-48E3-8882-BF361B63B8BA}" dt="2025-03-05T03:27:58.186" v="5441" actId="26606"/>
          <ac:spMkLst>
            <pc:docMk/>
            <pc:sldMk cId="2116302362" sldId="317"/>
            <ac:spMk id="56" creationId="{C068D0EE-C6C8-484A-AFB7-3602BA27F8CD}"/>
          </ac:spMkLst>
        </pc:spChg>
        <pc:spChg chg="add">
          <ac:chgData name="Eyuphan Ozdemir" userId="ca97f9311daac5bb" providerId="LiveId" clId="{7FCA574F-FFB2-48E3-8882-BF361B63B8BA}" dt="2025-03-05T03:27:58.186" v="5441" actId="26606"/>
          <ac:spMkLst>
            <pc:docMk/>
            <pc:sldMk cId="2116302362" sldId="317"/>
            <ac:spMk id="58" creationId="{DDE5FB8C-CC3F-4C24-BF4F-1B5999DE6851}"/>
          </ac:spMkLst>
        </pc:spChg>
        <pc:grpChg chg="add">
          <ac:chgData name="Eyuphan Ozdemir" userId="ca97f9311daac5bb" providerId="LiveId" clId="{7FCA574F-FFB2-48E3-8882-BF361B63B8BA}" dt="2025-03-05T03:27:58.186" v="5441" actId="26606"/>
          <ac:grpSpMkLst>
            <pc:docMk/>
            <pc:sldMk cId="2116302362" sldId="317"/>
            <ac:grpSpMk id="15" creationId="{366C3164-AA9F-47E3-913A-4F002BC00F6E}"/>
          </ac:grpSpMkLst>
        </pc:grpChg>
        <pc:picChg chg="add mod">
          <ac:chgData name="Eyuphan Ozdemir" userId="ca97f9311daac5bb" providerId="LiveId" clId="{7FCA574F-FFB2-48E3-8882-BF361B63B8BA}" dt="2025-03-05T03:27:58.186" v="5441" actId="26606"/>
          <ac:picMkLst>
            <pc:docMk/>
            <pc:sldMk cId="2116302362" sldId="317"/>
            <ac:picMk id="8" creationId="{CB032648-AFAC-FD44-74E4-A35996072040}"/>
          </ac:picMkLst>
        </pc:picChg>
        <pc:picChg chg="add">
          <ac:chgData name="Eyuphan Ozdemir" userId="ca97f9311daac5bb" providerId="LiveId" clId="{7FCA574F-FFB2-48E3-8882-BF361B63B8BA}" dt="2025-03-05T03:27:58.186" v="5441" actId="26606"/>
          <ac:picMkLst>
            <pc:docMk/>
            <pc:sldMk cId="2116302362" sldId="317"/>
            <ac:picMk id="13" creationId="{EA8ADA9F-99E3-4964-8962-1118D1439FBA}"/>
          </ac:picMkLst>
        </pc:picChg>
      </pc:sldChg>
      <pc:sldChg chg="addSp modSp new mod setBg setClrOvrMap">
        <pc:chgData name="Eyuphan Ozdemir" userId="ca97f9311daac5bb" providerId="LiveId" clId="{7FCA574F-FFB2-48E3-8882-BF361B63B8BA}" dt="2025-03-06T20:17:26.133" v="10942" actId="20577"/>
        <pc:sldMkLst>
          <pc:docMk/>
          <pc:sldMk cId="1328557747" sldId="318"/>
        </pc:sldMkLst>
        <pc:spChg chg="mod">
          <ac:chgData name="Eyuphan Ozdemir" userId="ca97f9311daac5bb" providerId="LiveId" clId="{7FCA574F-FFB2-48E3-8882-BF361B63B8BA}" dt="2025-03-05T03:28:01.333" v="5442" actId="26606"/>
          <ac:spMkLst>
            <pc:docMk/>
            <pc:sldMk cId="1328557747" sldId="318"/>
            <ac:spMk id="2" creationId="{C068EEA1-B5E9-D37D-0684-999418F13D32}"/>
          </ac:spMkLst>
        </pc:spChg>
        <pc:spChg chg="mod">
          <ac:chgData name="Eyuphan Ozdemir" userId="ca97f9311daac5bb" providerId="LiveId" clId="{7FCA574F-FFB2-48E3-8882-BF361B63B8BA}" dt="2025-03-06T20:17:26.133" v="10942" actId="20577"/>
          <ac:spMkLst>
            <pc:docMk/>
            <pc:sldMk cId="1328557747" sldId="318"/>
            <ac:spMk id="3" creationId="{66B954CD-53B6-3AF7-6F71-FDB08F9A4326}"/>
          </ac:spMkLst>
        </pc:spChg>
        <pc:spChg chg="add">
          <ac:chgData name="Eyuphan Ozdemir" userId="ca97f9311daac5bb" providerId="LiveId" clId="{7FCA574F-FFB2-48E3-8882-BF361B63B8BA}" dt="2025-03-05T03:28:01.333" v="5442" actId="26606"/>
          <ac:spMkLst>
            <pc:docMk/>
            <pc:sldMk cId="1328557747" sldId="318"/>
            <ac:spMk id="10" creationId="{6697F791-5FFA-4164-899F-EB52EA72B024}"/>
          </ac:spMkLst>
        </pc:spChg>
        <pc:spChg chg="add">
          <ac:chgData name="Eyuphan Ozdemir" userId="ca97f9311daac5bb" providerId="LiveId" clId="{7FCA574F-FFB2-48E3-8882-BF361B63B8BA}" dt="2025-03-05T03:28:01.333" v="5442" actId="26606"/>
          <ac:spMkLst>
            <pc:docMk/>
            <pc:sldMk cId="1328557747" sldId="318"/>
            <ac:spMk id="14" creationId="{B773AB25-A422-41AA-9737-5E04C1966DE1}"/>
          </ac:spMkLst>
        </pc:spChg>
        <pc:grpChg chg="add">
          <ac:chgData name="Eyuphan Ozdemir" userId="ca97f9311daac5bb" providerId="LiveId" clId="{7FCA574F-FFB2-48E3-8882-BF361B63B8BA}" dt="2025-03-05T03:28:01.333" v="5442" actId="26606"/>
          <ac:grpSpMkLst>
            <pc:docMk/>
            <pc:sldMk cId="1328557747" sldId="318"/>
            <ac:grpSpMk id="18" creationId="{6AD0D387-1584-4477-B5F8-52B50D4F2205}"/>
          </ac:grpSpMkLst>
        </pc:grpChg>
        <pc:picChg chg="add mod">
          <ac:chgData name="Eyuphan Ozdemir" userId="ca97f9311daac5bb" providerId="LiveId" clId="{7FCA574F-FFB2-48E3-8882-BF361B63B8BA}" dt="2025-03-05T03:28:01.333" v="5442" actId="26606"/>
          <ac:picMkLst>
            <pc:docMk/>
            <pc:sldMk cId="1328557747" sldId="318"/>
            <ac:picMk id="5" creationId="{F2DD8A6F-463B-65EA-F422-F8C2847436BB}"/>
          </ac:picMkLst>
        </pc:picChg>
        <pc:picChg chg="add">
          <ac:chgData name="Eyuphan Ozdemir" userId="ca97f9311daac5bb" providerId="LiveId" clId="{7FCA574F-FFB2-48E3-8882-BF361B63B8BA}" dt="2025-03-05T03:28:01.333" v="5442" actId="26606"/>
          <ac:picMkLst>
            <pc:docMk/>
            <pc:sldMk cId="1328557747" sldId="318"/>
            <ac:picMk id="12" creationId="{4E28A1A9-FB81-4816-AAEA-C3B430946951}"/>
          </ac:picMkLst>
        </pc:picChg>
        <pc:picChg chg="add">
          <ac:chgData name="Eyuphan Ozdemir" userId="ca97f9311daac5bb" providerId="LiveId" clId="{7FCA574F-FFB2-48E3-8882-BF361B63B8BA}" dt="2025-03-05T03:28:01.333" v="5442" actId="26606"/>
          <ac:picMkLst>
            <pc:docMk/>
            <pc:sldMk cId="1328557747" sldId="318"/>
            <ac:picMk id="16" creationId="{AF0552B8-DE8C-40DF-B29F-1728E6A10619}"/>
          </ac:picMkLst>
        </pc:picChg>
      </pc:sldChg>
      <pc:sldChg chg="addSp delSp modSp add mod setBg">
        <pc:chgData name="Eyuphan Ozdemir" userId="ca97f9311daac5bb" providerId="LiveId" clId="{7FCA574F-FFB2-48E3-8882-BF361B63B8BA}" dt="2025-03-05T03:28:08.521" v="5444" actId="26606"/>
        <pc:sldMkLst>
          <pc:docMk/>
          <pc:sldMk cId="1384041868" sldId="319"/>
        </pc:sldMkLst>
        <pc:spChg chg="add">
          <ac:chgData name="Eyuphan Ozdemir" userId="ca97f9311daac5bb" providerId="LiveId" clId="{7FCA574F-FFB2-48E3-8882-BF361B63B8BA}" dt="2025-03-05T03:28:08.521" v="5444" actId="26606"/>
          <ac:spMkLst>
            <pc:docMk/>
            <pc:sldMk cId="1384041868" sldId="319"/>
            <ac:spMk id="58" creationId="{C068D0EE-C6C8-484A-AFB7-3602BA27F8CD}"/>
          </ac:spMkLst>
        </pc:spChg>
        <pc:spChg chg="add">
          <ac:chgData name="Eyuphan Ozdemir" userId="ca97f9311daac5bb" providerId="LiveId" clId="{7FCA574F-FFB2-48E3-8882-BF361B63B8BA}" dt="2025-03-05T03:28:08.521" v="5444" actId="26606"/>
          <ac:spMkLst>
            <pc:docMk/>
            <pc:sldMk cId="1384041868" sldId="319"/>
            <ac:spMk id="60" creationId="{DDE5FB8C-CC3F-4C24-BF4F-1B5999DE6851}"/>
          </ac:spMkLst>
        </pc:spChg>
        <pc:grpChg chg="add">
          <ac:chgData name="Eyuphan Ozdemir" userId="ca97f9311daac5bb" providerId="LiveId" clId="{7FCA574F-FFB2-48E3-8882-BF361B63B8BA}" dt="2025-03-05T03:28:08.521" v="5444" actId="26606"/>
          <ac:grpSpMkLst>
            <pc:docMk/>
            <pc:sldMk cId="1384041868" sldId="319"/>
            <ac:grpSpMk id="17" creationId="{366C3164-AA9F-47E3-913A-4F002BC00F6E}"/>
          </ac:grpSpMkLst>
        </pc:grpChg>
        <pc:picChg chg="add mod">
          <ac:chgData name="Eyuphan Ozdemir" userId="ca97f9311daac5bb" providerId="LiveId" clId="{7FCA574F-FFB2-48E3-8882-BF361B63B8BA}" dt="2025-03-05T03:28:08.521" v="5444" actId="26606"/>
          <ac:picMkLst>
            <pc:docMk/>
            <pc:sldMk cId="1384041868" sldId="319"/>
            <ac:picMk id="10" creationId="{732C6EEF-8142-8F77-CE8F-1A09C96675CA}"/>
          </ac:picMkLst>
        </pc:picChg>
        <pc:picChg chg="add">
          <ac:chgData name="Eyuphan Ozdemir" userId="ca97f9311daac5bb" providerId="LiveId" clId="{7FCA574F-FFB2-48E3-8882-BF361B63B8BA}" dt="2025-03-05T03:28:08.521" v="5444" actId="26606"/>
          <ac:picMkLst>
            <pc:docMk/>
            <pc:sldMk cId="1384041868" sldId="319"/>
            <ac:picMk id="15" creationId="{EA8ADA9F-99E3-4964-8962-1118D1439FBA}"/>
          </ac:picMkLst>
        </pc:picChg>
      </pc:sldChg>
      <pc:sldChg chg="addSp delSp modSp add mod setBg">
        <pc:chgData name="Eyuphan Ozdemir" userId="ca97f9311daac5bb" providerId="LiveId" clId="{7FCA574F-FFB2-48E3-8882-BF361B63B8BA}" dt="2025-03-05T03:27:29.774" v="5438" actId="26606"/>
        <pc:sldMkLst>
          <pc:docMk/>
          <pc:sldMk cId="2678672836" sldId="320"/>
        </pc:sldMkLst>
        <pc:spChg chg="add">
          <ac:chgData name="Eyuphan Ozdemir" userId="ca97f9311daac5bb" providerId="LiveId" clId="{7FCA574F-FFB2-48E3-8882-BF361B63B8BA}" dt="2025-03-05T03:27:29.774" v="5438" actId="26606"/>
          <ac:spMkLst>
            <pc:docMk/>
            <pc:sldMk cId="2678672836" sldId="320"/>
            <ac:spMk id="62" creationId="{0E4670F0-2634-43A1-A1DE-4011D22097CC}"/>
          </ac:spMkLst>
        </pc:spChg>
        <pc:spChg chg="add">
          <ac:chgData name="Eyuphan Ozdemir" userId="ca97f9311daac5bb" providerId="LiveId" clId="{7FCA574F-FFB2-48E3-8882-BF361B63B8BA}" dt="2025-03-05T03:27:29.774" v="5438" actId="26606"/>
          <ac:spMkLst>
            <pc:docMk/>
            <pc:sldMk cId="2678672836" sldId="320"/>
            <ac:spMk id="102" creationId="{086696B0-DC42-487B-A75C-9323FE410EC0}"/>
          </ac:spMkLst>
        </pc:spChg>
        <pc:spChg chg="add">
          <ac:chgData name="Eyuphan Ozdemir" userId="ca97f9311daac5bb" providerId="LiveId" clId="{7FCA574F-FFB2-48E3-8882-BF361B63B8BA}" dt="2025-03-05T03:27:29.774" v="5438" actId="26606"/>
          <ac:spMkLst>
            <pc:docMk/>
            <pc:sldMk cId="2678672836" sldId="320"/>
            <ac:spMk id="103" creationId="{8C852927-7A85-41C3-91E9-2F6992E348AB}"/>
          </ac:spMkLst>
        </pc:spChg>
        <pc:grpChg chg="add">
          <ac:chgData name="Eyuphan Ozdemir" userId="ca97f9311daac5bb" providerId="LiveId" clId="{7FCA574F-FFB2-48E3-8882-BF361B63B8BA}" dt="2025-03-05T03:27:29.774" v="5438" actId="26606"/>
          <ac:grpSpMkLst>
            <pc:docMk/>
            <pc:sldMk cId="2678672836" sldId="320"/>
            <ac:grpSpMk id="64" creationId="{72A9CFA7-7B9A-4AD7-AB70-C7667C5948CD}"/>
          </ac:grpSpMkLst>
        </pc:grpChg>
        <pc:picChg chg="add mod">
          <ac:chgData name="Eyuphan Ozdemir" userId="ca97f9311daac5bb" providerId="LiveId" clId="{7FCA574F-FFB2-48E3-8882-BF361B63B8BA}" dt="2025-03-05T03:27:29.774" v="5438" actId="26606"/>
          <ac:picMkLst>
            <pc:docMk/>
            <pc:sldMk cId="2678672836" sldId="320"/>
            <ac:picMk id="8" creationId="{376A5411-073D-84DC-9E5D-53863B1BB638}"/>
          </ac:picMkLst>
        </pc:picChg>
        <pc:picChg chg="add mod">
          <ac:chgData name="Eyuphan Ozdemir" userId="ca97f9311daac5bb" providerId="LiveId" clId="{7FCA574F-FFB2-48E3-8882-BF361B63B8BA}" dt="2025-03-05T03:27:29.774" v="5438" actId="26606"/>
          <ac:picMkLst>
            <pc:docMk/>
            <pc:sldMk cId="2678672836" sldId="320"/>
            <ac:picMk id="10" creationId="{77BAB004-5377-F93F-5FE3-F776D5A7389D}"/>
          </ac:picMkLst>
        </pc:picChg>
        <pc:picChg chg="add">
          <ac:chgData name="Eyuphan Ozdemir" userId="ca97f9311daac5bb" providerId="LiveId" clId="{7FCA574F-FFB2-48E3-8882-BF361B63B8BA}" dt="2025-03-05T03:27:29.774" v="5438" actId="26606"/>
          <ac:picMkLst>
            <pc:docMk/>
            <pc:sldMk cId="2678672836" sldId="320"/>
            <ac:picMk id="63" creationId="{B882E441-FBBB-4BE0-AD21-E7ADF5F6A469}"/>
          </ac:picMkLst>
        </pc:picChg>
      </pc:sldChg>
      <pc:sldChg chg="addSp delSp modSp add mod setBg setClrOvrMap">
        <pc:chgData name="Eyuphan Ozdemir" userId="ca97f9311daac5bb" providerId="LiveId" clId="{7FCA574F-FFB2-48E3-8882-BF361B63B8BA}" dt="2025-03-05T03:26:23.348" v="5419" actId="26606"/>
        <pc:sldMkLst>
          <pc:docMk/>
          <pc:sldMk cId="3339521583" sldId="321"/>
        </pc:sldMkLst>
        <pc:spChg chg="mod">
          <ac:chgData name="Eyuphan Ozdemir" userId="ca97f9311daac5bb" providerId="LiveId" clId="{7FCA574F-FFB2-48E3-8882-BF361B63B8BA}" dt="2025-03-05T03:26:23.348" v="5419" actId="26606"/>
          <ac:spMkLst>
            <pc:docMk/>
            <pc:sldMk cId="3339521583" sldId="321"/>
            <ac:spMk id="2" creationId="{BB0B2D22-98C8-6495-9940-D5162C24FBDB}"/>
          </ac:spMkLst>
        </pc:spChg>
        <pc:spChg chg="ord">
          <ac:chgData name="Eyuphan Ozdemir" userId="ca97f9311daac5bb" providerId="LiveId" clId="{7FCA574F-FFB2-48E3-8882-BF361B63B8BA}" dt="2025-03-05T03:26:23.348" v="5419" actId="26606"/>
          <ac:spMkLst>
            <pc:docMk/>
            <pc:sldMk cId="3339521583" sldId="321"/>
            <ac:spMk id="6" creationId="{FA88561E-EFF6-9E4B-FC1A-F81874322C09}"/>
          </ac:spMkLst>
        </pc:spChg>
        <pc:spChg chg="add">
          <ac:chgData name="Eyuphan Ozdemir" userId="ca97f9311daac5bb" providerId="LiveId" clId="{7FCA574F-FFB2-48E3-8882-BF361B63B8BA}" dt="2025-03-05T03:26:23.348" v="5419" actId="26606"/>
          <ac:spMkLst>
            <pc:docMk/>
            <pc:sldMk cId="3339521583" sldId="321"/>
            <ac:spMk id="69" creationId="{CD614432-46FD-4B63-8194-64F233F94135}"/>
          </ac:spMkLst>
        </pc:spChg>
        <pc:spChg chg="add">
          <ac:chgData name="Eyuphan Ozdemir" userId="ca97f9311daac5bb" providerId="LiveId" clId="{7FCA574F-FFB2-48E3-8882-BF361B63B8BA}" dt="2025-03-05T03:26:23.348" v="5419" actId="26606"/>
          <ac:spMkLst>
            <pc:docMk/>
            <pc:sldMk cId="3339521583" sldId="321"/>
            <ac:spMk id="129" creationId="{7C914900-562F-42A1-9E63-CD117E0CA000}"/>
          </ac:spMkLst>
        </pc:spChg>
        <pc:grpChg chg="add">
          <ac:chgData name="Eyuphan Ozdemir" userId="ca97f9311daac5bb" providerId="LiveId" clId="{7FCA574F-FFB2-48E3-8882-BF361B63B8BA}" dt="2025-03-05T03:26:23.348" v="5419" actId="26606"/>
          <ac:grpSpMkLst>
            <pc:docMk/>
            <pc:sldMk cId="3339521583" sldId="321"/>
            <ac:grpSpMk id="13" creationId="{AB86F577-8905-4B21-8AF3-C1BB3433775D}"/>
          </ac:grpSpMkLst>
        </pc:grpChg>
        <pc:grpChg chg="add">
          <ac:chgData name="Eyuphan Ozdemir" userId="ca97f9311daac5bb" providerId="LiveId" clId="{7FCA574F-FFB2-48E3-8882-BF361B63B8BA}" dt="2025-03-05T03:26:23.348" v="5419" actId="26606"/>
          <ac:grpSpMkLst>
            <pc:docMk/>
            <pc:sldMk cId="3339521583" sldId="321"/>
            <ac:grpSpMk id="71" creationId="{57D43E06-E0E9-45FB-9DD8-4513BF040A64}"/>
          </ac:grpSpMkLst>
        </pc:grpChg>
        <pc:picChg chg="add mod">
          <ac:chgData name="Eyuphan Ozdemir" userId="ca97f9311daac5bb" providerId="LiveId" clId="{7FCA574F-FFB2-48E3-8882-BF361B63B8BA}" dt="2025-03-05T03:26:23.348" v="5419" actId="26606"/>
          <ac:picMkLst>
            <pc:docMk/>
            <pc:sldMk cId="3339521583" sldId="321"/>
            <ac:picMk id="4" creationId="{70BC345A-D0CE-5AF7-D8D8-AB8638A8E2F1}"/>
          </ac:picMkLst>
        </pc:picChg>
        <pc:picChg chg="add">
          <ac:chgData name="Eyuphan Ozdemir" userId="ca97f9311daac5bb" providerId="LiveId" clId="{7FCA574F-FFB2-48E3-8882-BF361B63B8BA}" dt="2025-03-05T03:26:23.348" v="5419" actId="26606"/>
          <ac:picMkLst>
            <pc:docMk/>
            <pc:sldMk cId="3339521583" sldId="321"/>
            <ac:picMk id="11" creationId="{678E285C-BE9E-45B7-A3EE-B9792DAE9917}"/>
          </ac:picMkLst>
        </pc:picChg>
        <pc:picChg chg="add">
          <ac:chgData name="Eyuphan Ozdemir" userId="ca97f9311daac5bb" providerId="LiveId" clId="{7FCA574F-FFB2-48E3-8882-BF361B63B8BA}" dt="2025-03-05T03:26:23.348" v="5419" actId="26606"/>
          <ac:picMkLst>
            <pc:docMk/>
            <pc:sldMk cId="3339521583" sldId="321"/>
            <ac:picMk id="127" creationId="{0B0BC616-AF73-491B-AACB-A8C3A548B639}"/>
          </ac:picMkLst>
        </pc:picChg>
      </pc:sldChg>
      <pc:sldChg chg="addSp delSp modSp add mod setBg setClrOvrMap">
        <pc:chgData name="Eyuphan Ozdemir" userId="ca97f9311daac5bb" providerId="LiveId" clId="{7FCA574F-FFB2-48E3-8882-BF361B63B8BA}" dt="2025-03-06T19:05:01.054" v="10254" actId="5793"/>
        <pc:sldMkLst>
          <pc:docMk/>
          <pc:sldMk cId="2163978249" sldId="322"/>
        </pc:sldMkLst>
        <pc:spChg chg="mod">
          <ac:chgData name="Eyuphan Ozdemir" userId="ca97f9311daac5bb" providerId="LiveId" clId="{7FCA574F-FFB2-48E3-8882-BF361B63B8BA}" dt="2025-03-05T03:24:52.324" v="5401" actId="26606"/>
          <ac:spMkLst>
            <pc:docMk/>
            <pc:sldMk cId="2163978249" sldId="322"/>
            <ac:spMk id="2" creationId="{34A213D1-27FB-18C2-F9C5-C98358824B73}"/>
          </ac:spMkLst>
        </pc:spChg>
        <pc:spChg chg="add mod ord">
          <ac:chgData name="Eyuphan Ozdemir" userId="ca97f9311daac5bb" providerId="LiveId" clId="{7FCA574F-FFB2-48E3-8882-BF361B63B8BA}" dt="2025-03-06T19:05:01.054" v="10254" actId="5793"/>
          <ac:spMkLst>
            <pc:docMk/>
            <pc:sldMk cId="2163978249" sldId="322"/>
            <ac:spMk id="3" creationId="{346EA07E-4A14-450D-B5E2-EB86224F6B15}"/>
          </ac:spMkLst>
        </pc:spChg>
        <pc:spChg chg="mod ord">
          <ac:chgData name="Eyuphan Ozdemir" userId="ca97f9311daac5bb" providerId="LiveId" clId="{7FCA574F-FFB2-48E3-8882-BF361B63B8BA}" dt="2025-03-06T19:04:57.769" v="10253" actId="26606"/>
          <ac:spMkLst>
            <pc:docMk/>
            <pc:sldMk cId="2163978249" sldId="322"/>
            <ac:spMk id="4" creationId="{744F3CCF-0313-3F86-5173-0DB0B8D3FFFC}"/>
          </ac:spMkLst>
        </pc:spChg>
        <pc:spChg chg="ord">
          <ac:chgData name="Eyuphan Ozdemir" userId="ca97f9311daac5bb" providerId="LiveId" clId="{7FCA574F-FFB2-48E3-8882-BF361B63B8BA}" dt="2025-03-05T03:24:52.324" v="5401" actId="26606"/>
          <ac:spMkLst>
            <pc:docMk/>
            <pc:sldMk cId="2163978249" sldId="322"/>
            <ac:spMk id="6" creationId="{2BD5F657-7F29-18DF-0600-6168565F4323}"/>
          </ac:spMkLst>
        </pc:spChg>
        <pc:spChg chg="add">
          <ac:chgData name="Eyuphan Ozdemir" userId="ca97f9311daac5bb" providerId="LiveId" clId="{7FCA574F-FFB2-48E3-8882-BF361B63B8BA}" dt="2025-03-06T19:04:57.769" v="10253" actId="26606"/>
          <ac:spMkLst>
            <pc:docMk/>
            <pc:sldMk cId="2163978249" sldId="322"/>
            <ac:spMk id="51" creationId="{6697F791-5FFA-4164-899F-EB52EA72B024}"/>
          </ac:spMkLst>
        </pc:spChg>
        <pc:spChg chg="add">
          <ac:chgData name="Eyuphan Ozdemir" userId="ca97f9311daac5bb" providerId="LiveId" clId="{7FCA574F-FFB2-48E3-8882-BF361B63B8BA}" dt="2025-03-06T19:04:57.769" v="10253" actId="26606"/>
          <ac:spMkLst>
            <pc:docMk/>
            <pc:sldMk cId="2163978249" sldId="322"/>
            <ac:spMk id="55" creationId="{B773AB25-A422-41AA-9737-5E04C1966DE1}"/>
          </ac:spMkLst>
        </pc:spChg>
        <pc:picChg chg="add mod">
          <ac:chgData name="Eyuphan Ozdemir" userId="ca97f9311daac5bb" providerId="LiveId" clId="{7FCA574F-FFB2-48E3-8882-BF361B63B8BA}" dt="2025-03-05T03:24:52.324" v="5401" actId="26606"/>
          <ac:picMkLst>
            <pc:docMk/>
            <pc:sldMk cId="2163978249" sldId="322"/>
            <ac:picMk id="5" creationId="{76459B8E-6852-F05D-FAA7-ACED54FF21E5}"/>
          </ac:picMkLst>
        </pc:picChg>
        <pc:picChg chg="add">
          <ac:chgData name="Eyuphan Ozdemir" userId="ca97f9311daac5bb" providerId="LiveId" clId="{7FCA574F-FFB2-48E3-8882-BF361B63B8BA}" dt="2025-03-06T19:04:57.769" v="10253" actId="26606"/>
          <ac:picMkLst>
            <pc:docMk/>
            <pc:sldMk cId="2163978249" sldId="322"/>
            <ac:picMk id="53" creationId="{4E28A1A9-FB81-4816-AAEA-C3B430946951}"/>
          </ac:picMkLst>
        </pc:picChg>
        <pc:picChg chg="add">
          <ac:chgData name="Eyuphan Ozdemir" userId="ca97f9311daac5bb" providerId="LiveId" clId="{7FCA574F-FFB2-48E3-8882-BF361B63B8BA}" dt="2025-03-06T19:04:57.769" v="10253" actId="26606"/>
          <ac:picMkLst>
            <pc:docMk/>
            <pc:sldMk cId="2163978249" sldId="322"/>
            <ac:picMk id="57" creationId="{AF0552B8-DE8C-40DF-B29F-1728E6A10619}"/>
          </ac:picMkLst>
        </pc:picChg>
      </pc:sldChg>
      <pc:sldChg chg="addSp delSp modSp add mod setBg setClrOvrMap">
        <pc:chgData name="Eyuphan Ozdemir" userId="ca97f9311daac5bb" providerId="LiveId" clId="{7FCA574F-FFB2-48E3-8882-BF361B63B8BA}" dt="2025-03-06T18:44:49.245" v="10083" actId="5793"/>
        <pc:sldMkLst>
          <pc:docMk/>
          <pc:sldMk cId="2963378276" sldId="323"/>
        </pc:sldMkLst>
        <pc:spChg chg="mod">
          <ac:chgData name="Eyuphan Ozdemir" userId="ca97f9311daac5bb" providerId="LiveId" clId="{7FCA574F-FFB2-48E3-8882-BF361B63B8BA}" dt="2025-03-05T03:19:09.549" v="5299" actId="26606"/>
          <ac:spMkLst>
            <pc:docMk/>
            <pc:sldMk cId="2963378276" sldId="323"/>
            <ac:spMk id="2" creationId="{A037A093-C287-3E6B-2F08-A67A2FB037F7}"/>
          </ac:spMkLst>
        </pc:spChg>
        <pc:spChg chg="mod ord">
          <ac:chgData name="Eyuphan Ozdemir" userId="ca97f9311daac5bb" providerId="LiveId" clId="{7FCA574F-FFB2-48E3-8882-BF361B63B8BA}" dt="2025-03-06T18:44:45.005" v="10082" actId="26606"/>
          <ac:spMkLst>
            <pc:docMk/>
            <pc:sldMk cId="2963378276" sldId="323"/>
            <ac:spMk id="3" creationId="{9643ED71-AC9A-D3FB-7AC3-7539061C025F}"/>
          </ac:spMkLst>
        </pc:spChg>
        <pc:spChg chg="add mod ord">
          <ac:chgData name="Eyuphan Ozdemir" userId="ca97f9311daac5bb" providerId="LiveId" clId="{7FCA574F-FFB2-48E3-8882-BF361B63B8BA}" dt="2025-03-06T18:44:49.245" v="10083" actId="5793"/>
          <ac:spMkLst>
            <pc:docMk/>
            <pc:sldMk cId="2963378276" sldId="323"/>
            <ac:spMk id="4" creationId="{92A5BE42-90BF-CC8B-C29D-E992B342D4DF}"/>
          </ac:spMkLst>
        </pc:spChg>
        <pc:spChg chg="ord">
          <ac:chgData name="Eyuphan Ozdemir" userId="ca97f9311daac5bb" providerId="LiveId" clId="{7FCA574F-FFB2-48E3-8882-BF361B63B8BA}" dt="2025-03-05T03:19:09.549" v="5299" actId="26606"/>
          <ac:spMkLst>
            <pc:docMk/>
            <pc:sldMk cId="2963378276" sldId="323"/>
            <ac:spMk id="6" creationId="{4110C26E-E129-89CF-03D3-D431E95CD443}"/>
          </ac:spMkLst>
        </pc:spChg>
        <pc:spChg chg="add">
          <ac:chgData name="Eyuphan Ozdemir" userId="ca97f9311daac5bb" providerId="LiveId" clId="{7FCA574F-FFB2-48E3-8882-BF361B63B8BA}" dt="2025-03-06T18:44:45.005" v="10082" actId="26606"/>
          <ac:spMkLst>
            <pc:docMk/>
            <pc:sldMk cId="2963378276" sldId="323"/>
            <ac:spMk id="52" creationId="{6697F791-5FFA-4164-899F-EB52EA72B024}"/>
          </ac:spMkLst>
        </pc:spChg>
        <pc:spChg chg="add">
          <ac:chgData name="Eyuphan Ozdemir" userId="ca97f9311daac5bb" providerId="LiveId" clId="{7FCA574F-FFB2-48E3-8882-BF361B63B8BA}" dt="2025-03-06T18:44:45.005" v="10082" actId="26606"/>
          <ac:spMkLst>
            <pc:docMk/>
            <pc:sldMk cId="2963378276" sldId="323"/>
            <ac:spMk id="56" creationId="{B773AB25-A422-41AA-9737-5E04C1966DE1}"/>
          </ac:spMkLst>
        </pc:spChg>
        <pc:picChg chg="add mod">
          <ac:chgData name="Eyuphan Ozdemir" userId="ca97f9311daac5bb" providerId="LiveId" clId="{7FCA574F-FFB2-48E3-8882-BF361B63B8BA}" dt="2025-03-05T03:19:09.549" v="5299" actId="26606"/>
          <ac:picMkLst>
            <pc:docMk/>
            <pc:sldMk cId="2963378276" sldId="323"/>
            <ac:picMk id="7" creationId="{F872DA5E-4DC2-F2E4-F9C4-86E59CCF0FBF}"/>
          </ac:picMkLst>
        </pc:picChg>
        <pc:picChg chg="add">
          <ac:chgData name="Eyuphan Ozdemir" userId="ca97f9311daac5bb" providerId="LiveId" clId="{7FCA574F-FFB2-48E3-8882-BF361B63B8BA}" dt="2025-03-06T18:44:45.005" v="10082" actId="26606"/>
          <ac:picMkLst>
            <pc:docMk/>
            <pc:sldMk cId="2963378276" sldId="323"/>
            <ac:picMk id="54" creationId="{4E28A1A9-FB81-4816-AAEA-C3B430946951}"/>
          </ac:picMkLst>
        </pc:picChg>
        <pc:picChg chg="add">
          <ac:chgData name="Eyuphan Ozdemir" userId="ca97f9311daac5bb" providerId="LiveId" clId="{7FCA574F-FFB2-48E3-8882-BF361B63B8BA}" dt="2025-03-06T18:44:45.005" v="10082" actId="26606"/>
          <ac:picMkLst>
            <pc:docMk/>
            <pc:sldMk cId="2963378276" sldId="323"/>
            <ac:picMk id="58" creationId="{AF0552B8-DE8C-40DF-B29F-1728E6A10619}"/>
          </ac:picMkLst>
        </pc:picChg>
      </pc:sldChg>
      <pc:sldChg chg="addSp delSp modSp add mod setBg">
        <pc:chgData name="Eyuphan Ozdemir" userId="ca97f9311daac5bb" providerId="LiveId" clId="{7FCA574F-FFB2-48E3-8882-BF361B63B8BA}" dt="2025-03-06T19:30:13.927" v="10500" actId="5793"/>
        <pc:sldMkLst>
          <pc:docMk/>
          <pc:sldMk cId="2418216084" sldId="324"/>
        </pc:sldMkLst>
        <pc:spChg chg="mod">
          <ac:chgData name="Eyuphan Ozdemir" userId="ca97f9311daac5bb" providerId="LiveId" clId="{7FCA574F-FFB2-48E3-8882-BF361B63B8BA}" dt="2025-03-05T03:25:18.288" v="5402" actId="26606"/>
          <ac:spMkLst>
            <pc:docMk/>
            <pc:sldMk cId="2418216084" sldId="324"/>
            <ac:spMk id="2" creationId="{DC52213C-38F3-2289-CE6C-FEA3E40FE749}"/>
          </ac:spMkLst>
        </pc:spChg>
        <pc:spChg chg="add mod ord">
          <ac:chgData name="Eyuphan Ozdemir" userId="ca97f9311daac5bb" providerId="LiveId" clId="{7FCA574F-FFB2-48E3-8882-BF361B63B8BA}" dt="2025-03-06T19:30:13.927" v="10500" actId="5793"/>
          <ac:spMkLst>
            <pc:docMk/>
            <pc:sldMk cId="2418216084" sldId="324"/>
            <ac:spMk id="3" creationId="{DD1CC1B9-0E37-5B9E-15A2-0E54FF6E202A}"/>
          </ac:spMkLst>
        </pc:spChg>
        <pc:spChg chg="mod ord">
          <ac:chgData name="Eyuphan Ozdemir" userId="ca97f9311daac5bb" providerId="LiveId" clId="{7FCA574F-FFB2-48E3-8882-BF361B63B8BA}" dt="2025-03-06T19:05:30.481" v="10256" actId="6549"/>
          <ac:spMkLst>
            <pc:docMk/>
            <pc:sldMk cId="2418216084" sldId="324"/>
            <ac:spMk id="4" creationId="{9D244CBD-DBB0-C4BA-6809-17EE3FF47F3B}"/>
          </ac:spMkLst>
        </pc:spChg>
        <pc:spChg chg="ord">
          <ac:chgData name="Eyuphan Ozdemir" userId="ca97f9311daac5bb" providerId="LiveId" clId="{7FCA574F-FFB2-48E3-8882-BF361B63B8BA}" dt="2025-03-05T03:25:18.288" v="5402" actId="26606"/>
          <ac:spMkLst>
            <pc:docMk/>
            <pc:sldMk cId="2418216084" sldId="324"/>
            <ac:spMk id="6" creationId="{EC0D3317-28A8-4222-1311-D101F14A0AF6}"/>
          </ac:spMkLst>
        </pc:spChg>
        <pc:spChg chg="add">
          <ac:chgData name="Eyuphan Ozdemir" userId="ca97f9311daac5bb" providerId="LiveId" clId="{7FCA574F-FFB2-48E3-8882-BF361B63B8BA}" dt="2025-03-06T19:05:33.557" v="10257" actId="26606"/>
          <ac:spMkLst>
            <pc:docMk/>
            <pc:sldMk cId="2418216084" sldId="324"/>
            <ac:spMk id="19" creationId="{E704FA00-F5B1-4BF3-BFB2-F832D367024B}"/>
          </ac:spMkLst>
        </pc:spChg>
        <pc:picChg chg="add mod">
          <ac:chgData name="Eyuphan Ozdemir" userId="ca97f9311daac5bb" providerId="LiveId" clId="{7FCA574F-FFB2-48E3-8882-BF361B63B8BA}" dt="2025-03-05T03:25:18.288" v="5402" actId="26606"/>
          <ac:picMkLst>
            <pc:docMk/>
            <pc:sldMk cId="2418216084" sldId="324"/>
            <ac:picMk id="7" creationId="{8ECF09B0-EA53-01AE-DDB2-65B26BBEAAA4}"/>
          </ac:picMkLst>
        </pc:picChg>
        <pc:picChg chg="add mod">
          <ac:chgData name="Eyuphan Ozdemir" userId="ca97f9311daac5bb" providerId="LiveId" clId="{7FCA574F-FFB2-48E3-8882-BF361B63B8BA}" dt="2025-03-05T03:25:18.288" v="5402" actId="26606"/>
          <ac:picMkLst>
            <pc:docMk/>
            <pc:sldMk cId="2418216084" sldId="324"/>
            <ac:picMk id="9" creationId="{D536D1D6-19E6-10B2-3C12-85B1B5FE94CD}"/>
          </ac:picMkLst>
        </pc:picChg>
      </pc:sldChg>
      <pc:sldChg chg="addSp delSp modSp add mod setBg setClrOvrMap">
        <pc:chgData name="Eyuphan Ozdemir" userId="ca97f9311daac5bb" providerId="LiveId" clId="{7FCA574F-FFB2-48E3-8882-BF361B63B8BA}" dt="2025-03-06T18:50:06.776" v="10145" actId="5793"/>
        <pc:sldMkLst>
          <pc:docMk/>
          <pc:sldMk cId="3303693358" sldId="325"/>
        </pc:sldMkLst>
        <pc:spChg chg="mod">
          <ac:chgData name="Eyuphan Ozdemir" userId="ca97f9311daac5bb" providerId="LiveId" clId="{7FCA574F-FFB2-48E3-8882-BF361B63B8BA}" dt="2025-03-05T21:26:12.146" v="5522" actId="6549"/>
          <ac:spMkLst>
            <pc:docMk/>
            <pc:sldMk cId="3303693358" sldId="325"/>
            <ac:spMk id="2" creationId="{F9EFE438-DE86-2453-1D2F-1392D6106A4A}"/>
          </ac:spMkLst>
        </pc:spChg>
        <pc:spChg chg="add mod ord">
          <ac:chgData name="Eyuphan Ozdemir" userId="ca97f9311daac5bb" providerId="LiveId" clId="{7FCA574F-FFB2-48E3-8882-BF361B63B8BA}" dt="2025-03-06T18:50:06.776" v="10145" actId="5793"/>
          <ac:spMkLst>
            <pc:docMk/>
            <pc:sldMk cId="3303693358" sldId="325"/>
            <ac:spMk id="3" creationId="{8997E5F2-3DDD-7FB1-8E9F-F2A9E6B47ED1}"/>
          </ac:spMkLst>
        </pc:spChg>
        <pc:spChg chg="mod ord">
          <ac:chgData name="Eyuphan Ozdemir" userId="ca97f9311daac5bb" providerId="LiveId" clId="{7FCA574F-FFB2-48E3-8882-BF361B63B8BA}" dt="2025-03-06T18:49:55.586" v="10144" actId="26606"/>
          <ac:spMkLst>
            <pc:docMk/>
            <pc:sldMk cId="3303693358" sldId="325"/>
            <ac:spMk id="4" creationId="{A8ADB9D0-4472-4EC8-885A-1C7DAE1C7A7E}"/>
          </ac:spMkLst>
        </pc:spChg>
        <pc:spChg chg="ord">
          <ac:chgData name="Eyuphan Ozdemir" userId="ca97f9311daac5bb" providerId="LiveId" clId="{7FCA574F-FFB2-48E3-8882-BF361B63B8BA}" dt="2025-03-05T03:21:35.017" v="5344" actId="26606"/>
          <ac:spMkLst>
            <pc:docMk/>
            <pc:sldMk cId="3303693358" sldId="325"/>
            <ac:spMk id="6" creationId="{CB72B3E0-A8B5-A513-1E89-67D3D4FF867F}"/>
          </ac:spMkLst>
        </pc:spChg>
        <pc:spChg chg="add">
          <ac:chgData name="Eyuphan Ozdemir" userId="ca97f9311daac5bb" providerId="LiveId" clId="{7FCA574F-FFB2-48E3-8882-BF361B63B8BA}" dt="2025-03-06T18:49:55.586" v="10144" actId="26606"/>
          <ac:spMkLst>
            <pc:docMk/>
            <pc:sldMk cId="3303693358" sldId="325"/>
            <ac:spMk id="52" creationId="{6697F791-5FFA-4164-899F-EB52EA72B024}"/>
          </ac:spMkLst>
        </pc:spChg>
        <pc:spChg chg="add">
          <ac:chgData name="Eyuphan Ozdemir" userId="ca97f9311daac5bb" providerId="LiveId" clId="{7FCA574F-FFB2-48E3-8882-BF361B63B8BA}" dt="2025-03-06T18:49:55.586" v="10144" actId="26606"/>
          <ac:spMkLst>
            <pc:docMk/>
            <pc:sldMk cId="3303693358" sldId="325"/>
            <ac:spMk id="56" creationId="{B773AB25-A422-41AA-9737-5E04C1966DE1}"/>
          </ac:spMkLst>
        </pc:spChg>
        <pc:picChg chg="add mod">
          <ac:chgData name="Eyuphan Ozdemir" userId="ca97f9311daac5bb" providerId="LiveId" clId="{7FCA574F-FFB2-48E3-8882-BF361B63B8BA}" dt="2025-03-05T03:21:35.017" v="5344" actId="26606"/>
          <ac:picMkLst>
            <pc:docMk/>
            <pc:sldMk cId="3303693358" sldId="325"/>
            <ac:picMk id="7" creationId="{F16CDDA9-DA16-7F09-5857-21F65052C8E3}"/>
          </ac:picMkLst>
        </pc:picChg>
        <pc:picChg chg="add">
          <ac:chgData name="Eyuphan Ozdemir" userId="ca97f9311daac5bb" providerId="LiveId" clId="{7FCA574F-FFB2-48E3-8882-BF361B63B8BA}" dt="2025-03-06T18:49:55.586" v="10144" actId="26606"/>
          <ac:picMkLst>
            <pc:docMk/>
            <pc:sldMk cId="3303693358" sldId="325"/>
            <ac:picMk id="54" creationId="{4E28A1A9-FB81-4816-AAEA-C3B430946951}"/>
          </ac:picMkLst>
        </pc:picChg>
        <pc:picChg chg="add">
          <ac:chgData name="Eyuphan Ozdemir" userId="ca97f9311daac5bb" providerId="LiveId" clId="{7FCA574F-FFB2-48E3-8882-BF361B63B8BA}" dt="2025-03-06T18:49:55.586" v="10144" actId="26606"/>
          <ac:picMkLst>
            <pc:docMk/>
            <pc:sldMk cId="3303693358" sldId="325"/>
            <ac:picMk id="58" creationId="{AF0552B8-DE8C-40DF-B29F-1728E6A10619}"/>
          </ac:picMkLst>
        </pc:picChg>
      </pc:sldChg>
      <pc:sldChg chg="addSp delSp modSp add mod setBg">
        <pc:chgData name="Eyuphan Ozdemir" userId="ca97f9311daac5bb" providerId="LiveId" clId="{7FCA574F-FFB2-48E3-8882-BF361B63B8BA}" dt="2025-03-06T19:29:08.761" v="10499" actId="5793"/>
        <pc:sldMkLst>
          <pc:docMk/>
          <pc:sldMk cId="2370014202" sldId="326"/>
        </pc:sldMkLst>
        <pc:spChg chg="mod">
          <ac:chgData name="Eyuphan Ozdemir" userId="ca97f9311daac5bb" providerId="LiveId" clId="{7FCA574F-FFB2-48E3-8882-BF361B63B8BA}" dt="2025-03-05T21:26:35.056" v="5526" actId="26606"/>
          <ac:spMkLst>
            <pc:docMk/>
            <pc:sldMk cId="2370014202" sldId="326"/>
            <ac:spMk id="2" creationId="{DA396A47-C668-F2EA-29A1-A9301B61BD02}"/>
          </ac:spMkLst>
        </pc:spChg>
        <pc:spChg chg="add mod ord">
          <ac:chgData name="Eyuphan Ozdemir" userId="ca97f9311daac5bb" providerId="LiveId" clId="{7FCA574F-FFB2-48E3-8882-BF361B63B8BA}" dt="2025-03-06T19:29:08.761" v="10499" actId="5793"/>
          <ac:spMkLst>
            <pc:docMk/>
            <pc:sldMk cId="2370014202" sldId="326"/>
            <ac:spMk id="4" creationId="{C6422AD6-97D1-9F71-DE77-5E825613A8A3}"/>
          </ac:spMkLst>
        </pc:spChg>
        <pc:spChg chg="ord">
          <ac:chgData name="Eyuphan Ozdemir" userId="ca97f9311daac5bb" providerId="LiveId" clId="{7FCA574F-FFB2-48E3-8882-BF361B63B8BA}" dt="2025-03-05T03:21:43.907" v="5348" actId="26606"/>
          <ac:spMkLst>
            <pc:docMk/>
            <pc:sldMk cId="2370014202" sldId="326"/>
            <ac:spMk id="6" creationId="{09401133-6DE7-97AD-F3F5-3275D61F8976}"/>
          </ac:spMkLst>
        </pc:spChg>
        <pc:spChg chg="add">
          <ac:chgData name="Eyuphan Ozdemir" userId="ca97f9311daac5bb" providerId="LiveId" clId="{7FCA574F-FFB2-48E3-8882-BF361B63B8BA}" dt="2025-03-06T18:50:25.630" v="10148" actId="26606"/>
          <ac:spMkLst>
            <pc:docMk/>
            <pc:sldMk cId="2370014202" sldId="326"/>
            <ac:spMk id="142" creationId="{A3D1FEF8-5149-4AC1-8D77-B256637FB797}"/>
          </ac:spMkLst>
        </pc:spChg>
        <pc:picChg chg="add mod ord">
          <ac:chgData name="Eyuphan Ozdemir" userId="ca97f9311daac5bb" providerId="LiveId" clId="{7FCA574F-FFB2-48E3-8882-BF361B63B8BA}" dt="2025-03-06T18:50:27.648" v="10151" actId="27614"/>
          <ac:picMkLst>
            <pc:docMk/>
            <pc:sldMk cId="2370014202" sldId="326"/>
            <ac:picMk id="9" creationId="{B8144FF8-FE0E-D91D-C105-43329C1A87BD}"/>
          </ac:picMkLst>
        </pc:picChg>
        <pc:picChg chg="add mod">
          <ac:chgData name="Eyuphan Ozdemir" userId="ca97f9311daac5bb" providerId="LiveId" clId="{7FCA574F-FFB2-48E3-8882-BF361B63B8BA}" dt="2025-03-06T18:50:27.900" v="10152" actId="27614"/>
          <ac:picMkLst>
            <pc:docMk/>
            <pc:sldMk cId="2370014202" sldId="326"/>
            <ac:picMk id="11" creationId="{5641BCF6-D163-F5F9-35CE-80D3A8DE4AB4}"/>
          </ac:picMkLst>
        </pc:picChg>
      </pc:sldChg>
      <pc:sldChg chg="addSp delSp modSp add mod setBg setClrOvrMap">
        <pc:chgData name="Eyuphan Ozdemir" userId="ca97f9311daac5bb" providerId="LiveId" clId="{7FCA574F-FFB2-48E3-8882-BF361B63B8BA}" dt="2025-03-06T04:04:04.368" v="9669" actId="26606"/>
        <pc:sldMkLst>
          <pc:docMk/>
          <pc:sldMk cId="972341974" sldId="327"/>
        </pc:sldMkLst>
        <pc:spChg chg="mod">
          <ac:chgData name="Eyuphan Ozdemir" userId="ca97f9311daac5bb" providerId="LiveId" clId="{7FCA574F-FFB2-48E3-8882-BF361B63B8BA}" dt="2025-03-05T03:01:59.981" v="5057" actId="26606"/>
          <ac:spMkLst>
            <pc:docMk/>
            <pc:sldMk cId="972341974" sldId="327"/>
            <ac:spMk id="2" creationId="{BA456915-EED5-9992-5373-4AFE7E2033E3}"/>
          </ac:spMkLst>
        </pc:spChg>
        <pc:spChg chg="mod">
          <ac:chgData name="Eyuphan Ozdemir" userId="ca97f9311daac5bb" providerId="LiveId" clId="{7FCA574F-FFB2-48E3-8882-BF361B63B8BA}" dt="2025-03-06T04:04:04.368" v="9669" actId="26606"/>
          <ac:spMkLst>
            <pc:docMk/>
            <pc:sldMk cId="972341974" sldId="327"/>
            <ac:spMk id="3" creationId="{097CD9A7-BD15-F69D-C717-663961EDFC8A}"/>
          </ac:spMkLst>
        </pc:spChg>
        <pc:spChg chg="add">
          <ac:chgData name="Eyuphan Ozdemir" userId="ca97f9311daac5bb" providerId="LiveId" clId="{7FCA574F-FFB2-48E3-8882-BF361B63B8BA}" dt="2025-03-06T04:04:04.368" v="9669" actId="26606"/>
          <ac:spMkLst>
            <pc:docMk/>
            <pc:sldMk cId="972341974" sldId="327"/>
            <ac:spMk id="118" creationId="{6697F791-5FFA-4164-899F-EB52EA72B024}"/>
          </ac:spMkLst>
        </pc:spChg>
        <pc:spChg chg="add">
          <ac:chgData name="Eyuphan Ozdemir" userId="ca97f9311daac5bb" providerId="LiveId" clId="{7FCA574F-FFB2-48E3-8882-BF361B63B8BA}" dt="2025-03-06T04:04:04.368" v="9669" actId="26606"/>
          <ac:spMkLst>
            <pc:docMk/>
            <pc:sldMk cId="972341974" sldId="327"/>
            <ac:spMk id="122" creationId="{B773AB25-A422-41AA-9737-5E04C1966DE1}"/>
          </ac:spMkLst>
        </pc:spChg>
        <pc:grpChg chg="add">
          <ac:chgData name="Eyuphan Ozdemir" userId="ca97f9311daac5bb" providerId="LiveId" clId="{7FCA574F-FFB2-48E3-8882-BF361B63B8BA}" dt="2025-03-06T04:04:04.368" v="9669" actId="26606"/>
          <ac:grpSpMkLst>
            <pc:docMk/>
            <pc:sldMk cId="972341974" sldId="327"/>
            <ac:grpSpMk id="126" creationId="{6AD0D387-1584-4477-B5F8-52B50D4F2205}"/>
          </ac:grpSpMkLst>
        </pc:grpChg>
        <pc:picChg chg="add mod">
          <ac:chgData name="Eyuphan Ozdemir" userId="ca97f9311daac5bb" providerId="LiveId" clId="{7FCA574F-FFB2-48E3-8882-BF361B63B8BA}" dt="2025-03-05T03:02:00.007" v="5058" actId="26606"/>
          <ac:picMkLst>
            <pc:docMk/>
            <pc:sldMk cId="972341974" sldId="327"/>
            <ac:picMk id="8" creationId="{F444AAA5-A4CD-8A06-5417-7B4549F49512}"/>
          </ac:picMkLst>
        </pc:picChg>
        <pc:picChg chg="add">
          <ac:chgData name="Eyuphan Ozdemir" userId="ca97f9311daac5bb" providerId="LiveId" clId="{7FCA574F-FFB2-48E3-8882-BF361B63B8BA}" dt="2025-03-06T04:04:04.368" v="9669" actId="26606"/>
          <ac:picMkLst>
            <pc:docMk/>
            <pc:sldMk cId="972341974" sldId="327"/>
            <ac:picMk id="120" creationId="{4E28A1A9-FB81-4816-AAEA-C3B430946951}"/>
          </ac:picMkLst>
        </pc:picChg>
        <pc:picChg chg="add">
          <ac:chgData name="Eyuphan Ozdemir" userId="ca97f9311daac5bb" providerId="LiveId" clId="{7FCA574F-FFB2-48E3-8882-BF361B63B8BA}" dt="2025-03-06T04:04:04.368" v="9669" actId="26606"/>
          <ac:picMkLst>
            <pc:docMk/>
            <pc:sldMk cId="972341974" sldId="327"/>
            <ac:picMk id="124" creationId="{AF0552B8-DE8C-40DF-B29F-1728E6A10619}"/>
          </ac:picMkLst>
        </pc:picChg>
      </pc:sldChg>
      <pc:sldChg chg="addSp delSp modSp add mod">
        <pc:chgData name="Eyuphan Ozdemir" userId="ca97f9311daac5bb" providerId="LiveId" clId="{7FCA574F-FFB2-48E3-8882-BF361B63B8BA}" dt="2025-03-05T21:35:58.165" v="5651" actId="6549"/>
        <pc:sldMkLst>
          <pc:docMk/>
          <pc:sldMk cId="3776571835" sldId="328"/>
        </pc:sldMkLst>
        <pc:spChg chg="mod">
          <ac:chgData name="Eyuphan Ozdemir" userId="ca97f9311daac5bb" providerId="LiveId" clId="{7FCA574F-FFB2-48E3-8882-BF361B63B8BA}" dt="2025-03-05T21:35:58.165" v="5651" actId="6549"/>
          <ac:spMkLst>
            <pc:docMk/>
            <pc:sldMk cId="3776571835" sldId="328"/>
            <ac:spMk id="2" creationId="{56C7712D-5287-E3A4-CE02-9607F71739C7}"/>
          </ac:spMkLst>
        </pc:spChg>
        <pc:spChg chg="mod">
          <ac:chgData name="Eyuphan Ozdemir" userId="ca97f9311daac5bb" providerId="LiveId" clId="{7FCA574F-FFB2-48E3-8882-BF361B63B8BA}" dt="2025-03-05T03:04:15.938" v="5098" actId="20577"/>
          <ac:spMkLst>
            <pc:docMk/>
            <pc:sldMk cId="3776571835" sldId="328"/>
            <ac:spMk id="3" creationId="{D9B9324A-9499-004B-F188-D97ABAA5A971}"/>
          </ac:spMkLst>
        </pc:spChg>
        <pc:spChg chg="add">
          <ac:chgData name="Eyuphan Ozdemir" userId="ca97f9311daac5bb" providerId="LiveId" clId="{7FCA574F-FFB2-48E3-8882-BF361B63B8BA}" dt="2025-03-05T03:04:26.342" v="5102" actId="26606"/>
          <ac:spMkLst>
            <pc:docMk/>
            <pc:sldMk cId="3776571835" sldId="328"/>
            <ac:spMk id="50" creationId="{6697F791-5FFA-4164-899F-EB52EA72B024}"/>
          </ac:spMkLst>
        </pc:spChg>
        <pc:spChg chg="add">
          <ac:chgData name="Eyuphan Ozdemir" userId="ca97f9311daac5bb" providerId="LiveId" clId="{7FCA574F-FFB2-48E3-8882-BF361B63B8BA}" dt="2025-03-05T03:04:26.342" v="5102" actId="26606"/>
          <ac:spMkLst>
            <pc:docMk/>
            <pc:sldMk cId="3776571835" sldId="328"/>
            <ac:spMk id="54" creationId="{B773AB25-A422-41AA-9737-5E04C1966DE1}"/>
          </ac:spMkLst>
        </pc:spChg>
        <pc:grpChg chg="add">
          <ac:chgData name="Eyuphan Ozdemir" userId="ca97f9311daac5bb" providerId="LiveId" clId="{7FCA574F-FFB2-48E3-8882-BF361B63B8BA}" dt="2025-03-05T03:04:26.342" v="5102" actId="26606"/>
          <ac:grpSpMkLst>
            <pc:docMk/>
            <pc:sldMk cId="3776571835" sldId="328"/>
            <ac:grpSpMk id="58" creationId="{6AD0D387-1584-4477-B5F8-52B50D4F2205}"/>
          </ac:grpSpMkLst>
        </pc:grpChg>
        <pc:picChg chg="add mod">
          <ac:chgData name="Eyuphan Ozdemir" userId="ca97f9311daac5bb" providerId="LiveId" clId="{7FCA574F-FFB2-48E3-8882-BF361B63B8BA}" dt="2025-03-05T03:04:26.342" v="5102" actId="26606"/>
          <ac:picMkLst>
            <pc:docMk/>
            <pc:sldMk cId="3776571835" sldId="328"/>
            <ac:picMk id="6" creationId="{8FEB3355-FDF3-9258-8623-E4EBE646B24A}"/>
          </ac:picMkLst>
        </pc:picChg>
        <pc:picChg chg="add">
          <ac:chgData name="Eyuphan Ozdemir" userId="ca97f9311daac5bb" providerId="LiveId" clId="{7FCA574F-FFB2-48E3-8882-BF361B63B8BA}" dt="2025-03-05T03:04:26.342" v="5102" actId="26606"/>
          <ac:picMkLst>
            <pc:docMk/>
            <pc:sldMk cId="3776571835" sldId="328"/>
            <ac:picMk id="52" creationId="{4E28A1A9-FB81-4816-AAEA-C3B430946951}"/>
          </ac:picMkLst>
        </pc:picChg>
        <pc:picChg chg="add">
          <ac:chgData name="Eyuphan Ozdemir" userId="ca97f9311daac5bb" providerId="LiveId" clId="{7FCA574F-FFB2-48E3-8882-BF361B63B8BA}" dt="2025-03-05T03:04:26.342" v="5102" actId="26606"/>
          <ac:picMkLst>
            <pc:docMk/>
            <pc:sldMk cId="3776571835" sldId="328"/>
            <ac:picMk id="56" creationId="{AF0552B8-DE8C-40DF-B29F-1728E6A10619}"/>
          </ac:picMkLst>
        </pc:picChg>
      </pc:sldChg>
      <pc:sldChg chg="addSp delSp modSp add mod">
        <pc:chgData name="Eyuphan Ozdemir" userId="ca97f9311daac5bb" providerId="LiveId" clId="{7FCA574F-FFB2-48E3-8882-BF361B63B8BA}" dt="2025-03-05T21:36:01.756" v="5655" actId="6549"/>
        <pc:sldMkLst>
          <pc:docMk/>
          <pc:sldMk cId="1701936729" sldId="329"/>
        </pc:sldMkLst>
        <pc:spChg chg="mod">
          <ac:chgData name="Eyuphan Ozdemir" userId="ca97f9311daac5bb" providerId="LiveId" clId="{7FCA574F-FFB2-48E3-8882-BF361B63B8BA}" dt="2025-03-05T21:36:01.756" v="5655" actId="6549"/>
          <ac:spMkLst>
            <pc:docMk/>
            <pc:sldMk cId="1701936729" sldId="329"/>
            <ac:spMk id="2" creationId="{1C7354BB-D921-3988-B91E-5C62A8BB0DBA}"/>
          </ac:spMkLst>
        </pc:spChg>
        <pc:spChg chg="mod">
          <ac:chgData name="Eyuphan Ozdemir" userId="ca97f9311daac5bb" providerId="LiveId" clId="{7FCA574F-FFB2-48E3-8882-BF361B63B8BA}" dt="2025-03-05T03:05:38.521" v="5155" actId="20577"/>
          <ac:spMkLst>
            <pc:docMk/>
            <pc:sldMk cId="1701936729" sldId="329"/>
            <ac:spMk id="3" creationId="{2E0F7029-DF35-B6D6-94E3-1DE6E71AC902}"/>
          </ac:spMkLst>
        </pc:spChg>
        <pc:spChg chg="add">
          <ac:chgData name="Eyuphan Ozdemir" userId="ca97f9311daac5bb" providerId="LiveId" clId="{7FCA574F-FFB2-48E3-8882-BF361B63B8BA}" dt="2025-03-05T03:05:44.749" v="5159" actId="26606"/>
          <ac:spMkLst>
            <pc:docMk/>
            <pc:sldMk cId="1701936729" sldId="329"/>
            <ac:spMk id="90" creationId="{6697F791-5FFA-4164-899F-EB52EA72B024}"/>
          </ac:spMkLst>
        </pc:spChg>
        <pc:spChg chg="add">
          <ac:chgData name="Eyuphan Ozdemir" userId="ca97f9311daac5bb" providerId="LiveId" clId="{7FCA574F-FFB2-48E3-8882-BF361B63B8BA}" dt="2025-03-05T03:05:44.749" v="5159" actId="26606"/>
          <ac:spMkLst>
            <pc:docMk/>
            <pc:sldMk cId="1701936729" sldId="329"/>
            <ac:spMk id="94" creationId="{B773AB25-A422-41AA-9737-5E04C1966DE1}"/>
          </ac:spMkLst>
        </pc:spChg>
        <pc:picChg chg="add mod">
          <ac:chgData name="Eyuphan Ozdemir" userId="ca97f9311daac5bb" providerId="LiveId" clId="{7FCA574F-FFB2-48E3-8882-BF361B63B8BA}" dt="2025-03-05T03:05:44.749" v="5159" actId="26606"/>
          <ac:picMkLst>
            <pc:docMk/>
            <pc:sldMk cId="1701936729" sldId="329"/>
            <ac:picMk id="5" creationId="{8A8CB4F3-4D3F-05FE-BF4B-687681555B55}"/>
          </ac:picMkLst>
        </pc:picChg>
        <pc:picChg chg="add">
          <ac:chgData name="Eyuphan Ozdemir" userId="ca97f9311daac5bb" providerId="LiveId" clId="{7FCA574F-FFB2-48E3-8882-BF361B63B8BA}" dt="2025-03-05T03:05:44.749" v="5159" actId="26606"/>
          <ac:picMkLst>
            <pc:docMk/>
            <pc:sldMk cId="1701936729" sldId="329"/>
            <ac:picMk id="92" creationId="{4E28A1A9-FB81-4816-AAEA-C3B430946951}"/>
          </ac:picMkLst>
        </pc:picChg>
        <pc:picChg chg="add">
          <ac:chgData name="Eyuphan Ozdemir" userId="ca97f9311daac5bb" providerId="LiveId" clId="{7FCA574F-FFB2-48E3-8882-BF361B63B8BA}" dt="2025-03-05T03:05:44.749" v="5159" actId="26606"/>
          <ac:picMkLst>
            <pc:docMk/>
            <pc:sldMk cId="1701936729" sldId="329"/>
            <ac:picMk id="96" creationId="{AF0552B8-DE8C-40DF-B29F-1728E6A10619}"/>
          </ac:picMkLst>
        </pc:picChg>
      </pc:sldChg>
      <pc:sldChg chg="addSp delSp modSp add mod setBg setClrOvrMap">
        <pc:chgData name="Eyuphan Ozdemir" userId="ca97f9311daac5bb" providerId="LiveId" clId="{7FCA574F-FFB2-48E3-8882-BF361B63B8BA}" dt="2025-03-06T04:44:55.734" v="9863" actId="20577"/>
        <pc:sldMkLst>
          <pc:docMk/>
          <pc:sldMk cId="3147000399" sldId="330"/>
        </pc:sldMkLst>
        <pc:spChg chg="mod">
          <ac:chgData name="Eyuphan Ozdemir" userId="ca97f9311daac5bb" providerId="LiveId" clId="{7FCA574F-FFB2-48E3-8882-BF361B63B8BA}" dt="2025-03-06T04:44:40.532" v="9854" actId="26606"/>
          <ac:spMkLst>
            <pc:docMk/>
            <pc:sldMk cId="3147000399" sldId="330"/>
            <ac:spMk id="2" creationId="{46AFC648-4271-341F-9382-E98D088F0A7D}"/>
          </ac:spMkLst>
        </pc:spChg>
        <pc:spChg chg="add mod">
          <ac:chgData name="Eyuphan Ozdemir" userId="ca97f9311daac5bb" providerId="LiveId" clId="{7FCA574F-FFB2-48E3-8882-BF361B63B8BA}" dt="2025-03-06T04:44:55.734" v="9863" actId="20577"/>
          <ac:spMkLst>
            <pc:docMk/>
            <pc:sldMk cId="3147000399" sldId="330"/>
            <ac:spMk id="4" creationId="{4E3F5054-FB47-9CEF-A0D7-A51F4138633E}"/>
          </ac:spMkLst>
        </pc:spChg>
        <pc:spChg chg="mod ord">
          <ac:chgData name="Eyuphan Ozdemir" userId="ca97f9311daac5bb" providerId="LiveId" clId="{7FCA574F-FFB2-48E3-8882-BF361B63B8BA}" dt="2025-03-06T04:44:40.532" v="9854" actId="26606"/>
          <ac:spMkLst>
            <pc:docMk/>
            <pc:sldMk cId="3147000399" sldId="330"/>
            <ac:spMk id="9" creationId="{3CAFA85A-0793-3ECA-1197-2EE8988FB7C0}"/>
          </ac:spMkLst>
        </pc:spChg>
        <pc:spChg chg="add">
          <ac:chgData name="Eyuphan Ozdemir" userId="ca97f9311daac5bb" providerId="LiveId" clId="{7FCA574F-FFB2-48E3-8882-BF361B63B8BA}" dt="2025-03-06T04:44:40.532" v="9854" actId="26606"/>
          <ac:spMkLst>
            <pc:docMk/>
            <pc:sldMk cId="3147000399" sldId="330"/>
            <ac:spMk id="92" creationId="{C2E4E997-8672-4FFD-B8EC-9932A8E4714B}"/>
          </ac:spMkLst>
        </pc:spChg>
        <pc:picChg chg="mod ord">
          <ac:chgData name="Eyuphan Ozdemir" userId="ca97f9311daac5bb" providerId="LiveId" clId="{7FCA574F-FFB2-48E3-8882-BF361B63B8BA}" dt="2025-03-06T04:44:40.532" v="9854" actId="26606"/>
          <ac:picMkLst>
            <pc:docMk/>
            <pc:sldMk cId="3147000399" sldId="330"/>
            <ac:picMk id="11" creationId="{6E60FE89-6E41-1727-027E-170AC328F7D5}"/>
          </ac:picMkLst>
        </pc:picChg>
        <pc:picChg chg="add">
          <ac:chgData name="Eyuphan Ozdemir" userId="ca97f9311daac5bb" providerId="LiveId" clId="{7FCA574F-FFB2-48E3-8882-BF361B63B8BA}" dt="2025-03-06T04:44:40.532" v="9854" actId="26606"/>
          <ac:picMkLst>
            <pc:docMk/>
            <pc:sldMk cId="3147000399" sldId="330"/>
            <ac:picMk id="94" creationId="{FE6BA9E6-1D9E-4D30-B528-D49FA1342E4E}"/>
          </ac:picMkLst>
        </pc:picChg>
      </pc:sldChg>
      <pc:sldChg chg="addSp delSp modSp add mod setBg">
        <pc:chgData name="Eyuphan Ozdemir" userId="ca97f9311daac5bb" providerId="LiveId" clId="{7FCA574F-FFB2-48E3-8882-BF361B63B8BA}" dt="2025-03-06T19:28:44.893" v="10498" actId="20577"/>
        <pc:sldMkLst>
          <pc:docMk/>
          <pc:sldMk cId="3557867044" sldId="331"/>
        </pc:sldMkLst>
        <pc:spChg chg="mod">
          <ac:chgData name="Eyuphan Ozdemir" userId="ca97f9311daac5bb" providerId="LiveId" clId="{7FCA574F-FFB2-48E3-8882-BF361B63B8BA}" dt="2025-03-06T18:47:09.546" v="10103" actId="26606"/>
          <ac:spMkLst>
            <pc:docMk/>
            <pc:sldMk cId="3557867044" sldId="331"/>
            <ac:spMk id="2" creationId="{147DA185-7E64-D74E-E9BD-B63433CD2052}"/>
          </ac:spMkLst>
        </pc:spChg>
        <pc:spChg chg="add mod ord">
          <ac:chgData name="Eyuphan Ozdemir" userId="ca97f9311daac5bb" providerId="LiveId" clId="{7FCA574F-FFB2-48E3-8882-BF361B63B8BA}" dt="2025-03-06T19:28:44.893" v="10498" actId="20577"/>
          <ac:spMkLst>
            <pc:docMk/>
            <pc:sldMk cId="3557867044" sldId="331"/>
            <ac:spMk id="3" creationId="{C22BBB93-5FC9-1F59-E3AF-DB569E0535C4}"/>
          </ac:spMkLst>
        </pc:spChg>
        <pc:spChg chg="mod">
          <ac:chgData name="Eyuphan Ozdemir" userId="ca97f9311daac5bb" providerId="LiveId" clId="{7FCA574F-FFB2-48E3-8882-BF361B63B8BA}" dt="2025-03-06T18:47:01.649" v="10100" actId="5793"/>
          <ac:spMkLst>
            <pc:docMk/>
            <pc:sldMk cId="3557867044" sldId="331"/>
            <ac:spMk id="229" creationId="{B6269186-35F2-5B9C-BE7E-D18CEA7BD264}"/>
          </ac:spMkLst>
        </pc:spChg>
        <pc:spChg chg="add">
          <ac:chgData name="Eyuphan Ozdemir" userId="ca97f9311daac5bb" providerId="LiveId" clId="{7FCA574F-FFB2-48E3-8882-BF361B63B8BA}" dt="2025-03-06T18:47:09.560" v="10104" actId="26606"/>
          <ac:spMkLst>
            <pc:docMk/>
            <pc:sldMk cId="3557867044" sldId="331"/>
            <ac:spMk id="282" creationId="{E978A47D-4F17-40FE-AB70-7AF78A9575EB}"/>
          </ac:spMkLst>
        </pc:spChg>
        <pc:grpChg chg="add">
          <ac:chgData name="Eyuphan Ozdemir" userId="ca97f9311daac5bb" providerId="LiveId" clId="{7FCA574F-FFB2-48E3-8882-BF361B63B8BA}" dt="2025-03-06T18:47:09.560" v="10104" actId="26606"/>
          <ac:grpSpMkLst>
            <pc:docMk/>
            <pc:sldMk cId="3557867044" sldId="331"/>
            <ac:grpSpMk id="343" creationId="{85BE3A7E-6A3F-401E-A025-BBB8FDB8DD30}"/>
          </ac:grpSpMkLst>
        </pc:grpChg>
        <pc:grpChg chg="add">
          <ac:chgData name="Eyuphan Ozdemir" userId="ca97f9311daac5bb" providerId="LiveId" clId="{7FCA574F-FFB2-48E3-8882-BF361B63B8BA}" dt="2025-03-06T18:47:09.560" v="10104" actId="26606"/>
          <ac:grpSpMkLst>
            <pc:docMk/>
            <pc:sldMk cId="3557867044" sldId="331"/>
            <ac:grpSpMk id="370" creationId="{F4E035BE-9FF4-43D3-BC25-CF582D7FF85E}"/>
          </ac:grpSpMkLst>
        </pc:grpChg>
        <pc:cxnChg chg="add">
          <ac:chgData name="Eyuphan Ozdemir" userId="ca97f9311daac5bb" providerId="LiveId" clId="{7FCA574F-FFB2-48E3-8882-BF361B63B8BA}" dt="2025-03-06T18:47:09.560" v="10104" actId="26606"/>
          <ac:cxnSpMkLst>
            <pc:docMk/>
            <pc:sldMk cId="3557867044" sldId="331"/>
            <ac:cxnSpMk id="369" creationId="{085ECEC0-FF5D-4348-92C7-1EA7C61E770C}"/>
          </ac:cxnSpMkLst>
        </pc:cxnChg>
      </pc:sldChg>
      <pc:sldChg chg="addSp delSp modSp add mod setBg setClrOvrMap">
        <pc:chgData name="Eyuphan Ozdemir" userId="ca97f9311daac5bb" providerId="LiveId" clId="{7FCA574F-FFB2-48E3-8882-BF361B63B8BA}" dt="2025-03-05T21:44:36.772" v="6538" actId="26606"/>
        <pc:sldMkLst>
          <pc:docMk/>
          <pc:sldMk cId="619501659" sldId="332"/>
        </pc:sldMkLst>
        <pc:spChg chg="mod">
          <ac:chgData name="Eyuphan Ozdemir" userId="ca97f9311daac5bb" providerId="LiveId" clId="{7FCA574F-FFB2-48E3-8882-BF361B63B8BA}" dt="2025-03-05T21:44:36.772" v="6538" actId="26606"/>
          <ac:spMkLst>
            <pc:docMk/>
            <pc:sldMk cId="619501659" sldId="332"/>
            <ac:spMk id="2" creationId="{D57F866F-89B9-CF69-FA8A-199A1B337960}"/>
          </ac:spMkLst>
        </pc:spChg>
        <pc:spChg chg="ord">
          <ac:chgData name="Eyuphan Ozdemir" userId="ca97f9311daac5bb" providerId="LiveId" clId="{7FCA574F-FFB2-48E3-8882-BF361B63B8BA}" dt="2025-03-05T21:44:36.772" v="6538" actId="26606"/>
          <ac:spMkLst>
            <pc:docMk/>
            <pc:sldMk cId="619501659" sldId="332"/>
            <ac:spMk id="6" creationId="{226D6AE6-711A-D7DF-BDD0-A02DD44A7567}"/>
          </ac:spMkLst>
        </pc:spChg>
        <pc:spChg chg="add">
          <ac:chgData name="Eyuphan Ozdemir" userId="ca97f9311daac5bb" providerId="LiveId" clId="{7FCA574F-FFB2-48E3-8882-BF361B63B8BA}" dt="2025-03-05T21:44:36.772" v="6538" actId="26606"/>
          <ac:spMkLst>
            <pc:docMk/>
            <pc:sldMk cId="619501659" sldId="332"/>
            <ac:spMk id="340" creationId="{D706AE2E-B17B-43A3-84F8-9C0FE9466CD5}"/>
          </ac:spMkLst>
        </pc:spChg>
        <pc:spChg chg="add">
          <ac:chgData name="Eyuphan Ozdemir" userId="ca97f9311daac5bb" providerId="LiveId" clId="{7FCA574F-FFB2-48E3-8882-BF361B63B8BA}" dt="2025-03-05T21:44:36.772" v="6538" actId="26606"/>
          <ac:spMkLst>
            <pc:docMk/>
            <pc:sldMk cId="619501659" sldId="332"/>
            <ac:spMk id="400" creationId="{5B986EF0-8540-483D-9DDE-1F168FAAC78F}"/>
          </ac:spMkLst>
        </pc:spChg>
        <pc:grpChg chg="add">
          <ac:chgData name="Eyuphan Ozdemir" userId="ca97f9311daac5bb" providerId="LiveId" clId="{7FCA574F-FFB2-48E3-8882-BF361B63B8BA}" dt="2025-03-05T21:44:36.772" v="6538" actId="26606"/>
          <ac:grpSpMkLst>
            <pc:docMk/>
            <pc:sldMk cId="619501659" sldId="332"/>
            <ac:grpSpMk id="284" creationId="{AB86F577-8905-4B21-8AF3-C1BB3433775D}"/>
          </ac:grpSpMkLst>
        </pc:grpChg>
        <pc:picChg chg="add mod">
          <ac:chgData name="Eyuphan Ozdemir" userId="ca97f9311daac5bb" providerId="LiveId" clId="{7FCA574F-FFB2-48E3-8882-BF361B63B8BA}" dt="2025-03-05T21:44:36.772" v="6538" actId="26606"/>
          <ac:picMkLst>
            <pc:docMk/>
            <pc:sldMk cId="619501659" sldId="332"/>
            <ac:picMk id="4" creationId="{2C2FF083-8AA3-CCC4-94D9-B055101A619B}"/>
          </ac:picMkLst>
        </pc:picChg>
        <pc:picChg chg="add">
          <ac:chgData name="Eyuphan Ozdemir" userId="ca97f9311daac5bb" providerId="LiveId" clId="{7FCA574F-FFB2-48E3-8882-BF361B63B8BA}" dt="2025-03-05T21:44:36.772" v="6538" actId="26606"/>
          <ac:picMkLst>
            <pc:docMk/>
            <pc:sldMk cId="619501659" sldId="332"/>
            <ac:picMk id="282" creationId="{678E285C-BE9E-45B7-A3EE-B9792DAE9917}"/>
          </ac:picMkLst>
        </pc:picChg>
        <pc:picChg chg="add">
          <ac:chgData name="Eyuphan Ozdemir" userId="ca97f9311daac5bb" providerId="LiveId" clId="{7FCA574F-FFB2-48E3-8882-BF361B63B8BA}" dt="2025-03-05T21:44:36.772" v="6538" actId="26606"/>
          <ac:picMkLst>
            <pc:docMk/>
            <pc:sldMk cId="619501659" sldId="332"/>
            <ac:picMk id="398" creationId="{3631D3C9-4C1D-4B3A-A737-E6E780042405}"/>
          </ac:picMkLst>
        </pc:picChg>
      </pc:sldChg>
      <pc:sldChg chg="addSp delSp modSp add mod">
        <pc:chgData name="Eyuphan Ozdemir" userId="ca97f9311daac5bb" providerId="LiveId" clId="{7FCA574F-FFB2-48E3-8882-BF361B63B8BA}" dt="2025-03-05T21:46:00.028" v="6544" actId="26606"/>
        <pc:sldMkLst>
          <pc:docMk/>
          <pc:sldMk cId="3255571664" sldId="333"/>
        </pc:sldMkLst>
        <pc:spChg chg="ord">
          <ac:chgData name="Eyuphan Ozdemir" userId="ca97f9311daac5bb" providerId="LiveId" clId="{7FCA574F-FFB2-48E3-8882-BF361B63B8BA}" dt="2025-03-05T21:46:00.028" v="6544" actId="26606"/>
          <ac:spMkLst>
            <pc:docMk/>
            <pc:sldMk cId="3255571664" sldId="333"/>
            <ac:spMk id="6" creationId="{D5D4096F-5014-F939-2132-FDF6F6B9D2A5}"/>
          </ac:spMkLst>
        </pc:spChg>
        <pc:spChg chg="add">
          <ac:chgData name="Eyuphan Ozdemir" userId="ca97f9311daac5bb" providerId="LiveId" clId="{7FCA574F-FFB2-48E3-8882-BF361B63B8BA}" dt="2025-03-05T21:46:00.028" v="6544" actId="26606"/>
          <ac:spMkLst>
            <pc:docMk/>
            <pc:sldMk cId="3255571664" sldId="333"/>
            <ac:spMk id="463" creationId="{D706AE2E-B17B-43A3-84F8-9C0FE9466CD5}"/>
          </ac:spMkLst>
        </pc:spChg>
        <pc:spChg chg="add">
          <ac:chgData name="Eyuphan Ozdemir" userId="ca97f9311daac5bb" providerId="LiveId" clId="{7FCA574F-FFB2-48E3-8882-BF361B63B8BA}" dt="2025-03-05T21:46:00.028" v="6544" actId="26606"/>
          <ac:spMkLst>
            <pc:docMk/>
            <pc:sldMk cId="3255571664" sldId="333"/>
            <ac:spMk id="523" creationId="{5B986EF0-8540-483D-9DDE-1F168FAAC78F}"/>
          </ac:spMkLst>
        </pc:spChg>
        <pc:picChg chg="add mod">
          <ac:chgData name="Eyuphan Ozdemir" userId="ca97f9311daac5bb" providerId="LiveId" clId="{7FCA574F-FFB2-48E3-8882-BF361B63B8BA}" dt="2025-03-05T21:46:00.028" v="6544" actId="26606"/>
          <ac:picMkLst>
            <pc:docMk/>
            <pc:sldMk cId="3255571664" sldId="333"/>
            <ac:picMk id="5" creationId="{43B1F325-DEC7-6BCC-9DD1-4938782496F4}"/>
          </ac:picMkLst>
        </pc:picChg>
        <pc:picChg chg="add">
          <ac:chgData name="Eyuphan Ozdemir" userId="ca97f9311daac5bb" providerId="LiveId" clId="{7FCA574F-FFB2-48E3-8882-BF361B63B8BA}" dt="2025-03-05T21:46:00.028" v="6544" actId="26606"/>
          <ac:picMkLst>
            <pc:docMk/>
            <pc:sldMk cId="3255571664" sldId="333"/>
            <ac:picMk id="405" creationId="{678E285C-BE9E-45B7-A3EE-B9792DAE9917}"/>
          </ac:picMkLst>
        </pc:picChg>
        <pc:picChg chg="add">
          <ac:chgData name="Eyuphan Ozdemir" userId="ca97f9311daac5bb" providerId="LiveId" clId="{7FCA574F-FFB2-48E3-8882-BF361B63B8BA}" dt="2025-03-05T21:46:00.028" v="6544" actId="26606"/>
          <ac:picMkLst>
            <pc:docMk/>
            <pc:sldMk cId="3255571664" sldId="333"/>
            <ac:picMk id="521" creationId="{3631D3C9-4C1D-4B3A-A737-E6E780042405}"/>
          </ac:picMkLst>
        </pc:picChg>
      </pc:sldChg>
      <pc:sldChg chg="addSp delSp modSp new mod setBg setClrOvrMap">
        <pc:chgData name="Eyuphan Ozdemir" userId="ca97f9311daac5bb" providerId="LiveId" clId="{7FCA574F-FFB2-48E3-8882-BF361B63B8BA}" dt="2025-03-14T10:33:43.407" v="15976"/>
        <pc:sldMkLst>
          <pc:docMk/>
          <pc:sldMk cId="1620597950" sldId="334"/>
        </pc:sldMkLst>
        <pc:spChg chg="mod">
          <ac:chgData name="Eyuphan Ozdemir" userId="ca97f9311daac5bb" providerId="LiveId" clId="{7FCA574F-FFB2-48E3-8882-BF361B63B8BA}" dt="2025-03-14T10:32:20.488" v="15975"/>
          <ac:spMkLst>
            <pc:docMk/>
            <pc:sldMk cId="1620597950" sldId="334"/>
            <ac:spMk id="2" creationId="{C9238996-4548-3B66-C259-AC2EAD0AB125}"/>
          </ac:spMkLst>
        </pc:spChg>
        <pc:spChg chg="add">
          <ac:chgData name="Eyuphan Ozdemir" userId="ca97f9311daac5bb" providerId="LiveId" clId="{7FCA574F-FFB2-48E3-8882-BF361B63B8BA}" dt="2025-03-05T22:09:29.713" v="8479" actId="26606"/>
          <ac:spMkLst>
            <pc:docMk/>
            <pc:sldMk cId="1620597950" sldId="334"/>
            <ac:spMk id="140" creationId="{54B9C16B-AC4A-44ED-9075-F76549B46E7C}"/>
          </ac:spMkLst>
        </pc:spChg>
        <pc:spChg chg="add">
          <ac:chgData name="Eyuphan Ozdemir" userId="ca97f9311daac5bb" providerId="LiveId" clId="{7FCA574F-FFB2-48E3-8882-BF361B63B8BA}" dt="2025-03-05T22:09:29.713" v="8479" actId="26606"/>
          <ac:spMkLst>
            <pc:docMk/>
            <pc:sldMk cId="1620597950" sldId="334"/>
            <ac:spMk id="176" creationId="{B53044DC-4918-43DA-B49D-91673C6C9485}"/>
          </ac:spMkLst>
        </pc:spChg>
        <pc:grpChg chg="add">
          <ac:chgData name="Eyuphan Ozdemir" userId="ca97f9311daac5bb" providerId="LiveId" clId="{7FCA574F-FFB2-48E3-8882-BF361B63B8BA}" dt="2025-03-05T22:09:29.713" v="8479" actId="26606"/>
          <ac:grpSpMkLst>
            <pc:docMk/>
            <pc:sldMk cId="1620597950" sldId="334"/>
            <ac:grpSpMk id="141" creationId="{62A2FEB6-F419-4684-9ABC-9E32E012E8B7}"/>
          </ac:grpSpMkLst>
        </pc:grpChg>
        <pc:grpChg chg="add">
          <ac:chgData name="Eyuphan Ozdemir" userId="ca97f9311daac5bb" providerId="LiveId" clId="{7FCA574F-FFB2-48E3-8882-BF361B63B8BA}" dt="2025-03-05T22:09:29.713" v="8479" actId="26606"/>
          <ac:grpSpMkLst>
            <pc:docMk/>
            <pc:sldMk cId="1620597950" sldId="334"/>
            <ac:grpSpMk id="178" creationId="{1DCE6B36-1420-43AB-86CF-4E653A517B9C}"/>
          </ac:grpSpMkLst>
        </pc:grpChg>
        <pc:graphicFrameChg chg="add mod modGraphic">
          <ac:chgData name="Eyuphan Ozdemir" userId="ca97f9311daac5bb" providerId="LiveId" clId="{7FCA574F-FFB2-48E3-8882-BF361B63B8BA}" dt="2025-03-14T10:33:43.407" v="15976"/>
          <ac:graphicFrameMkLst>
            <pc:docMk/>
            <pc:sldMk cId="1620597950" sldId="334"/>
            <ac:graphicFrameMk id="5" creationId="{03EB0A03-F435-C6D4-B92C-EB808BF24653}"/>
          </ac:graphicFrameMkLst>
        </pc:graphicFrameChg>
        <pc:picChg chg="add">
          <ac:chgData name="Eyuphan Ozdemir" userId="ca97f9311daac5bb" providerId="LiveId" clId="{7FCA574F-FFB2-48E3-8882-BF361B63B8BA}" dt="2025-03-05T22:09:29.713" v="8479" actId="26606"/>
          <ac:picMkLst>
            <pc:docMk/>
            <pc:sldMk cId="1620597950" sldId="334"/>
            <ac:picMk id="177" creationId="{3E94A106-9341-485C-9057-9D62B2BD083F}"/>
          </ac:picMkLst>
        </pc:picChg>
        <pc:picChg chg="add">
          <ac:chgData name="Eyuphan Ozdemir" userId="ca97f9311daac5bb" providerId="LiveId" clId="{7FCA574F-FFB2-48E3-8882-BF361B63B8BA}" dt="2025-03-05T22:09:29.713" v="8479" actId="26606"/>
          <ac:picMkLst>
            <pc:docMk/>
            <pc:sldMk cId="1620597950" sldId="334"/>
            <ac:picMk id="207" creationId="{9BE36DBF-0333-4D36-A5BF-81FDA2406FE9}"/>
          </ac:picMkLst>
        </pc:picChg>
      </pc:sldChg>
      <pc:sldChg chg="new del">
        <pc:chgData name="Eyuphan Ozdemir" userId="ca97f9311daac5bb" providerId="LiveId" clId="{7FCA574F-FFB2-48E3-8882-BF361B63B8BA}" dt="2025-03-05T21:48:59.516" v="6739" actId="680"/>
        <pc:sldMkLst>
          <pc:docMk/>
          <pc:sldMk cId="2120418474" sldId="335"/>
        </pc:sldMkLst>
      </pc:sldChg>
      <pc:sldChg chg="addSp delSp modSp add mod setBg setClrOvrMap">
        <pc:chgData name="Eyuphan Ozdemir" userId="ca97f9311daac5bb" providerId="LiveId" clId="{7FCA574F-FFB2-48E3-8882-BF361B63B8BA}" dt="2025-03-14T10:32:20.488" v="15975"/>
        <pc:sldMkLst>
          <pc:docMk/>
          <pc:sldMk cId="2258797001" sldId="335"/>
        </pc:sldMkLst>
        <pc:spChg chg="mod">
          <ac:chgData name="Eyuphan Ozdemir" userId="ca97f9311daac5bb" providerId="LiveId" clId="{7FCA574F-FFB2-48E3-8882-BF361B63B8BA}" dt="2025-03-14T10:32:20.488" v="15975"/>
          <ac:spMkLst>
            <pc:docMk/>
            <pc:sldMk cId="2258797001" sldId="335"/>
            <ac:spMk id="2" creationId="{93E513F8-993B-95CA-CC96-08277E0F1018}"/>
          </ac:spMkLst>
        </pc:spChg>
        <pc:graphicFrameChg chg="add mod modGraphic">
          <ac:chgData name="Eyuphan Ozdemir" userId="ca97f9311daac5bb" providerId="LiveId" clId="{7FCA574F-FFB2-48E3-8882-BF361B63B8BA}" dt="2025-03-06T03:44:35.577" v="9486" actId="20577"/>
          <ac:graphicFrameMkLst>
            <pc:docMk/>
            <pc:sldMk cId="2258797001" sldId="335"/>
            <ac:graphicFrameMk id="41" creationId="{066D3050-0A3A-3239-19D8-2743CD266605}"/>
          </ac:graphicFrameMkLst>
        </pc:graphicFrameChg>
      </pc:sldChg>
      <pc:sldChg chg="addSp delSp modSp new mod ord setBg">
        <pc:chgData name="Eyuphan Ozdemir" userId="ca97f9311daac5bb" providerId="LiveId" clId="{7FCA574F-FFB2-48E3-8882-BF361B63B8BA}" dt="2025-03-09T22:09:13.463" v="15948"/>
        <pc:sldMkLst>
          <pc:docMk/>
          <pc:sldMk cId="1565159157" sldId="336"/>
        </pc:sldMkLst>
        <pc:spChg chg="mod">
          <ac:chgData name="Eyuphan Ozdemir" userId="ca97f9311daac5bb" providerId="LiveId" clId="{7FCA574F-FFB2-48E3-8882-BF361B63B8BA}" dt="2025-03-05T22:31:47.065" v="9375" actId="26606"/>
          <ac:spMkLst>
            <pc:docMk/>
            <pc:sldMk cId="1565159157" sldId="336"/>
            <ac:spMk id="2" creationId="{ED55A7ED-2EDC-98BD-FA45-32BAD522EEAF}"/>
          </ac:spMkLst>
        </pc:spChg>
        <pc:spChg chg="add">
          <ac:chgData name="Eyuphan Ozdemir" userId="ca97f9311daac5bb" providerId="LiveId" clId="{7FCA574F-FFB2-48E3-8882-BF361B63B8BA}" dt="2025-03-05T22:31:47.065" v="9375" actId="26606"/>
          <ac:spMkLst>
            <pc:docMk/>
            <pc:sldMk cId="1565159157" sldId="336"/>
            <ac:spMk id="9" creationId="{2EEF4763-EB4A-4A35-89EB-AD2763B48C3B}"/>
          </ac:spMkLst>
        </pc:spChg>
        <pc:graphicFrameChg chg="add mod">
          <ac:chgData name="Eyuphan Ozdemir" userId="ca97f9311daac5bb" providerId="LiveId" clId="{7FCA574F-FFB2-48E3-8882-BF361B63B8BA}" dt="2025-03-06T19:25:50.023" v="10469"/>
          <ac:graphicFrameMkLst>
            <pc:docMk/>
            <pc:sldMk cId="1565159157" sldId="336"/>
            <ac:graphicFrameMk id="5" creationId="{7B3378C4-FBEA-8B7F-5438-67CC89AD6ABD}"/>
          </ac:graphicFrameMkLst>
        </pc:graphicFrameChg>
      </pc:sldChg>
      <pc:sldChg chg="addSp delSp modSp add mod setBg setClrOvrMap">
        <pc:chgData name="Eyuphan Ozdemir" userId="ca97f9311daac5bb" providerId="LiveId" clId="{7FCA574F-FFB2-48E3-8882-BF361B63B8BA}" dt="2025-03-23T22:34:14.808" v="16481" actId="26606"/>
        <pc:sldMkLst>
          <pc:docMk/>
          <pc:sldMk cId="3105206351" sldId="337"/>
        </pc:sldMkLst>
        <pc:spChg chg="add">
          <ac:chgData name="Eyuphan Ozdemir" userId="ca97f9311daac5bb" providerId="LiveId" clId="{7FCA574F-FFB2-48E3-8882-BF361B63B8BA}" dt="2025-03-23T22:34:14.808" v="16481" actId="26606"/>
          <ac:spMkLst>
            <pc:docMk/>
            <pc:sldMk cId="3105206351" sldId="337"/>
            <ac:spMk id="388" creationId="{BC3E363D-4793-4E9B-88F5-58007346CFBE}"/>
          </ac:spMkLst>
        </pc:spChg>
        <pc:grpChg chg="add">
          <ac:chgData name="Eyuphan Ozdemir" userId="ca97f9311daac5bb" providerId="LiveId" clId="{7FCA574F-FFB2-48E3-8882-BF361B63B8BA}" dt="2025-03-23T22:34:14.808" v="16481" actId="26606"/>
          <ac:grpSpMkLst>
            <pc:docMk/>
            <pc:sldMk cId="3105206351" sldId="337"/>
            <ac:grpSpMk id="345" creationId="{366C3164-AA9F-47E3-913A-4F002BC00F6E}"/>
          </ac:grpSpMkLst>
        </pc:grpChg>
        <pc:picChg chg="add mod">
          <ac:chgData name="Eyuphan Ozdemir" userId="ca97f9311daac5bb" providerId="LiveId" clId="{7FCA574F-FFB2-48E3-8882-BF361B63B8BA}" dt="2025-03-23T22:34:14.808" v="16481" actId="26606"/>
          <ac:picMkLst>
            <pc:docMk/>
            <pc:sldMk cId="3105206351" sldId="337"/>
            <ac:picMk id="3" creationId="{DBE62D43-ACAC-CE44-C9C9-29BCADAA2FA0}"/>
          </ac:picMkLst>
        </pc:picChg>
        <pc:picChg chg="add">
          <ac:chgData name="Eyuphan Ozdemir" userId="ca97f9311daac5bb" providerId="LiveId" clId="{7FCA574F-FFB2-48E3-8882-BF361B63B8BA}" dt="2025-03-23T22:34:14.808" v="16481" actId="26606"/>
          <ac:picMkLst>
            <pc:docMk/>
            <pc:sldMk cId="3105206351" sldId="337"/>
            <ac:picMk id="343" creationId="{EA8ADA9F-99E3-4964-8962-1118D1439FBA}"/>
          </ac:picMkLst>
        </pc:picChg>
        <pc:picChg chg="add">
          <ac:chgData name="Eyuphan Ozdemir" userId="ca97f9311daac5bb" providerId="LiveId" clId="{7FCA574F-FFB2-48E3-8882-BF361B63B8BA}" dt="2025-03-23T22:34:14.808" v="16481" actId="26606"/>
          <ac:picMkLst>
            <pc:docMk/>
            <pc:sldMk cId="3105206351" sldId="337"/>
            <ac:picMk id="386" creationId="{43BCD4D4-0FCB-418E-9D58-033B2DB4157F}"/>
          </ac:picMkLst>
        </pc:picChg>
        <pc:picChg chg="add">
          <ac:chgData name="Eyuphan Ozdemir" userId="ca97f9311daac5bb" providerId="LiveId" clId="{7FCA574F-FFB2-48E3-8882-BF361B63B8BA}" dt="2025-03-23T22:34:14.808" v="16481" actId="26606"/>
          <ac:picMkLst>
            <pc:docMk/>
            <pc:sldMk cId="3105206351" sldId="337"/>
            <ac:picMk id="390" creationId="{AA3F2319-3466-4D84-ABE4-77BC773F35D1}"/>
          </ac:picMkLst>
        </pc:picChg>
      </pc:sldChg>
      <pc:sldChg chg="addSp delSp modSp new mod setBg setClrOvrMap">
        <pc:chgData name="Eyuphan Ozdemir" userId="ca97f9311daac5bb" providerId="LiveId" clId="{7FCA574F-FFB2-48E3-8882-BF361B63B8BA}" dt="2025-03-06T19:44:38.133" v="10581" actId="26606"/>
        <pc:sldMkLst>
          <pc:docMk/>
          <pc:sldMk cId="2022596984" sldId="338"/>
        </pc:sldMkLst>
        <pc:spChg chg="mod">
          <ac:chgData name="Eyuphan Ozdemir" userId="ca97f9311daac5bb" providerId="LiveId" clId="{7FCA574F-FFB2-48E3-8882-BF361B63B8BA}" dt="2025-03-06T19:44:38.133" v="10581" actId="26606"/>
          <ac:spMkLst>
            <pc:docMk/>
            <pc:sldMk cId="2022596984" sldId="338"/>
            <ac:spMk id="2" creationId="{EA1D21DA-2A10-A77F-F5CF-74D2C5840A51}"/>
          </ac:spMkLst>
        </pc:spChg>
        <pc:spChg chg="mod">
          <ac:chgData name="Eyuphan Ozdemir" userId="ca97f9311daac5bb" providerId="LiveId" clId="{7FCA574F-FFB2-48E3-8882-BF361B63B8BA}" dt="2025-03-06T19:44:38.133" v="10581" actId="26606"/>
          <ac:spMkLst>
            <pc:docMk/>
            <pc:sldMk cId="2022596984" sldId="338"/>
            <ac:spMk id="3" creationId="{95E01D00-3148-4382-3AC4-FE0FA7B7E20D}"/>
          </ac:spMkLst>
        </pc:spChg>
        <pc:spChg chg="add">
          <ac:chgData name="Eyuphan Ozdemir" userId="ca97f9311daac5bb" providerId="LiveId" clId="{7FCA574F-FFB2-48E3-8882-BF361B63B8BA}" dt="2025-03-06T19:44:38.133" v="10581" actId="26606"/>
          <ac:spMkLst>
            <pc:docMk/>
            <pc:sldMk cId="2022596984" sldId="338"/>
            <ac:spMk id="52" creationId="{046B922C-5BA7-4973-B12F-71A509E4BF13}"/>
          </ac:spMkLst>
        </pc:spChg>
        <pc:spChg chg="add">
          <ac:chgData name="Eyuphan Ozdemir" userId="ca97f9311daac5bb" providerId="LiveId" clId="{7FCA574F-FFB2-48E3-8882-BF361B63B8BA}" dt="2025-03-06T19:44:38.133" v="10581" actId="26606"/>
          <ac:spMkLst>
            <pc:docMk/>
            <pc:sldMk cId="2022596984" sldId="338"/>
            <ac:spMk id="55" creationId="{F2B1468C-8227-4785-8776-7BDBDDF08F85}"/>
          </ac:spMkLst>
        </pc:spChg>
        <pc:grpChg chg="add">
          <ac:chgData name="Eyuphan Ozdemir" userId="ca97f9311daac5bb" providerId="LiveId" clId="{7FCA574F-FFB2-48E3-8882-BF361B63B8BA}" dt="2025-03-06T19:44:38.133" v="10581" actId="26606"/>
          <ac:grpSpMkLst>
            <pc:docMk/>
            <pc:sldMk cId="2022596984" sldId="338"/>
            <ac:grpSpMk id="54" creationId="{96D34D8D-9EE9-4659-8C22-7551A95F96FA}"/>
          </ac:grpSpMkLst>
        </pc:grpChg>
        <pc:picChg chg="add">
          <ac:chgData name="Eyuphan Ozdemir" userId="ca97f9311daac5bb" providerId="LiveId" clId="{7FCA574F-FFB2-48E3-8882-BF361B63B8BA}" dt="2025-03-06T19:44:38.133" v="10581" actId="26606"/>
          <ac:picMkLst>
            <pc:docMk/>
            <pc:sldMk cId="2022596984" sldId="338"/>
            <ac:picMk id="53" creationId="{2FB01CCF-839B-4126-9BF9-132C64D8A1AA}"/>
          </ac:picMkLst>
        </pc:picChg>
        <pc:picChg chg="add">
          <ac:chgData name="Eyuphan Ozdemir" userId="ca97f9311daac5bb" providerId="LiveId" clId="{7FCA574F-FFB2-48E3-8882-BF361B63B8BA}" dt="2025-03-06T19:44:38.133" v="10581" actId="26606"/>
          <ac:picMkLst>
            <pc:docMk/>
            <pc:sldMk cId="2022596984" sldId="338"/>
            <ac:picMk id="86" creationId="{903C780C-36C5-20C9-CC65-D4B7C382A5CC}"/>
          </ac:picMkLst>
        </pc:picChg>
      </pc:sldChg>
      <pc:sldChg chg="delSp modSp add del mod setBg delDesignElem">
        <pc:chgData name="Eyuphan Ozdemir" userId="ca97f9311daac5bb" providerId="LiveId" clId="{7FCA574F-FFB2-48E3-8882-BF361B63B8BA}" dt="2025-03-23T22:34:40.048" v="16483" actId="47"/>
        <pc:sldMkLst>
          <pc:docMk/>
          <pc:sldMk cId="2792966076" sldId="339"/>
        </pc:sldMkLst>
      </pc:sldChg>
      <pc:sldChg chg="delSp modSp add del mod setBg delDesignElem">
        <pc:chgData name="Eyuphan Ozdemir" userId="ca97f9311daac5bb" providerId="LiveId" clId="{7FCA574F-FFB2-48E3-8882-BF361B63B8BA}" dt="2025-03-09T22:09:08.738" v="15946"/>
        <pc:sldMkLst>
          <pc:docMk/>
          <pc:sldMk cId="3324024088" sldId="340"/>
        </pc:sldMkLst>
        <pc:graphicFrameChg chg="mod">
          <ac:chgData name="Eyuphan Ozdemir" userId="ca97f9311daac5bb" providerId="LiveId" clId="{7FCA574F-FFB2-48E3-8882-BF361B63B8BA}" dt="2025-03-08T02:50:45.054" v="14255" actId="14100"/>
          <ac:graphicFrameMkLst>
            <pc:docMk/>
            <pc:sldMk cId="3324024088" sldId="340"/>
            <ac:graphicFrameMk id="8" creationId="{86DCE3F7-97DF-FF7C-B771-C494CE93F8CC}"/>
          </ac:graphicFrameMkLst>
        </pc:graphicFrameChg>
      </pc:sldChg>
      <pc:sldChg chg="modSp add del mod ord">
        <pc:chgData name="Eyuphan Ozdemir" userId="ca97f9311daac5bb" providerId="LiveId" clId="{7FCA574F-FFB2-48E3-8882-BF361B63B8BA}" dt="2025-03-09T22:02:54.680" v="15560" actId="2696"/>
        <pc:sldMkLst>
          <pc:docMk/>
          <pc:sldMk cId="2565704300" sldId="341"/>
        </pc:sldMkLst>
      </pc:sldChg>
      <pc:sldChg chg="addSp delSp modSp add mod ord setBg setClrOvrMap">
        <pc:chgData name="Eyuphan Ozdemir" userId="ca97f9311daac5bb" providerId="LiveId" clId="{7FCA574F-FFB2-48E3-8882-BF361B63B8BA}" dt="2025-03-08T02:58:48.454" v="14387" actId="26606"/>
        <pc:sldMkLst>
          <pc:docMk/>
          <pc:sldMk cId="3223667738" sldId="342"/>
        </pc:sldMkLst>
        <pc:spChg chg="mod">
          <ac:chgData name="Eyuphan Ozdemir" userId="ca97f9311daac5bb" providerId="LiveId" clId="{7FCA574F-FFB2-48E3-8882-BF361B63B8BA}" dt="2025-03-08T02:58:48.454" v="14387" actId="26606"/>
          <ac:spMkLst>
            <pc:docMk/>
            <pc:sldMk cId="3223667738" sldId="342"/>
            <ac:spMk id="2" creationId="{EF503E8D-7D0D-535E-2107-F838F0CBF2E3}"/>
          </ac:spMkLst>
        </pc:spChg>
        <pc:spChg chg="mod">
          <ac:chgData name="Eyuphan Ozdemir" userId="ca97f9311daac5bb" providerId="LiveId" clId="{7FCA574F-FFB2-48E3-8882-BF361B63B8BA}" dt="2025-03-08T02:58:48.454" v="14387" actId="26606"/>
          <ac:spMkLst>
            <pc:docMk/>
            <pc:sldMk cId="3223667738" sldId="342"/>
            <ac:spMk id="3" creationId="{86B964A7-156B-284E-3A21-D5B883C3B71A}"/>
          </ac:spMkLst>
        </pc:spChg>
        <pc:spChg chg="add">
          <ac:chgData name="Eyuphan Ozdemir" userId="ca97f9311daac5bb" providerId="LiveId" clId="{7FCA574F-FFB2-48E3-8882-BF361B63B8BA}" dt="2025-03-08T02:58:48.454" v="14387" actId="26606"/>
          <ac:spMkLst>
            <pc:docMk/>
            <pc:sldMk cId="3223667738" sldId="342"/>
            <ac:spMk id="50" creationId="{C2E4E997-8672-4FFD-B8EC-9932A8E4714B}"/>
          </ac:spMkLst>
        </pc:spChg>
        <pc:picChg chg="add mod">
          <ac:chgData name="Eyuphan Ozdemir" userId="ca97f9311daac5bb" providerId="LiveId" clId="{7FCA574F-FFB2-48E3-8882-BF361B63B8BA}" dt="2025-03-08T02:58:48.454" v="14387" actId="26606"/>
          <ac:picMkLst>
            <pc:docMk/>
            <pc:sldMk cId="3223667738" sldId="342"/>
            <ac:picMk id="6" creationId="{D8ED0217-2A66-C1C8-42BA-6586E80B5F92}"/>
          </ac:picMkLst>
        </pc:picChg>
        <pc:picChg chg="add">
          <ac:chgData name="Eyuphan Ozdemir" userId="ca97f9311daac5bb" providerId="LiveId" clId="{7FCA574F-FFB2-48E3-8882-BF361B63B8BA}" dt="2025-03-08T02:58:48.454" v="14387" actId="26606"/>
          <ac:picMkLst>
            <pc:docMk/>
            <pc:sldMk cId="3223667738" sldId="342"/>
            <ac:picMk id="52" creationId="{FE6BA9E6-1D9E-4D30-B528-D49FA1342E4E}"/>
          </ac:picMkLst>
        </pc:picChg>
      </pc:sldChg>
      <pc:sldChg chg="addSp delSp modSp add mod setBg setClrOvrMap">
        <pc:chgData name="Eyuphan Ozdemir" userId="ca97f9311daac5bb" providerId="LiveId" clId="{7FCA574F-FFB2-48E3-8882-BF361B63B8BA}" dt="2025-03-08T03:07:22.883" v="14990" actId="1076"/>
        <pc:sldMkLst>
          <pc:docMk/>
          <pc:sldMk cId="2093254134" sldId="343"/>
        </pc:sldMkLst>
        <pc:spChg chg="mod">
          <ac:chgData name="Eyuphan Ozdemir" userId="ca97f9311daac5bb" providerId="LiveId" clId="{7FCA574F-FFB2-48E3-8882-BF361B63B8BA}" dt="2025-03-08T03:05:53.137" v="14968" actId="26606"/>
          <ac:spMkLst>
            <pc:docMk/>
            <pc:sldMk cId="2093254134" sldId="343"/>
            <ac:spMk id="2" creationId="{0770D965-EEFE-4182-54B0-DFB20A566D6C}"/>
          </ac:spMkLst>
        </pc:spChg>
        <pc:spChg chg="mod ord">
          <ac:chgData name="Eyuphan Ozdemir" userId="ca97f9311daac5bb" providerId="LiveId" clId="{7FCA574F-FFB2-48E3-8882-BF361B63B8BA}" dt="2025-03-08T03:07:14.209" v="14988" actId="1076"/>
          <ac:spMkLst>
            <pc:docMk/>
            <pc:sldMk cId="2093254134" sldId="343"/>
            <ac:spMk id="3" creationId="{F2A927CA-D6B7-F163-CF1A-C5151797DDB7}"/>
          </ac:spMkLst>
        </pc:spChg>
        <pc:spChg chg="add">
          <ac:chgData name="Eyuphan Ozdemir" userId="ca97f9311daac5bb" providerId="LiveId" clId="{7FCA574F-FFB2-48E3-8882-BF361B63B8BA}" dt="2025-03-08T03:05:53.154" v="14969" actId="26606"/>
          <ac:spMkLst>
            <pc:docMk/>
            <pc:sldMk cId="2093254134" sldId="343"/>
            <ac:spMk id="167" creationId="{C2E4E997-8672-4FFD-B8EC-9932A8E4714B}"/>
          </ac:spMkLst>
        </pc:spChg>
        <pc:grpChg chg="add">
          <ac:chgData name="Eyuphan Ozdemir" userId="ca97f9311daac5bb" providerId="LiveId" clId="{7FCA574F-FFB2-48E3-8882-BF361B63B8BA}" dt="2025-03-08T03:05:53.154" v="14969" actId="26606"/>
          <ac:grpSpMkLst>
            <pc:docMk/>
            <pc:sldMk cId="2093254134" sldId="343"/>
            <ac:grpSpMk id="169" creationId="{453E4DEE-E996-40F8-8635-0FF43D7348F9}"/>
          </ac:grpSpMkLst>
        </pc:grpChg>
        <pc:picChg chg="add mod">
          <ac:chgData name="Eyuphan Ozdemir" userId="ca97f9311daac5bb" providerId="LiveId" clId="{7FCA574F-FFB2-48E3-8882-BF361B63B8BA}" dt="2025-03-08T03:07:22.883" v="14990" actId="1076"/>
          <ac:picMkLst>
            <pc:docMk/>
            <pc:sldMk cId="2093254134" sldId="343"/>
            <ac:picMk id="5" creationId="{75BC17EC-D0DC-FC9F-E7EB-39AA54325249}"/>
          </ac:picMkLst>
        </pc:picChg>
        <pc:picChg chg="add">
          <ac:chgData name="Eyuphan Ozdemir" userId="ca97f9311daac5bb" providerId="LiveId" clId="{7FCA574F-FFB2-48E3-8882-BF361B63B8BA}" dt="2025-03-08T03:05:53.154" v="14969" actId="26606"/>
          <ac:picMkLst>
            <pc:docMk/>
            <pc:sldMk cId="2093254134" sldId="343"/>
            <ac:picMk id="168" creationId="{FE6BA9E6-1D9E-4D30-B528-D49FA1342E4E}"/>
          </ac:picMkLst>
        </pc:picChg>
      </pc:sldChg>
      <pc:sldChg chg="addSp delSp modSp new del mod setBg">
        <pc:chgData name="Eyuphan Ozdemir" userId="ca97f9311daac5bb" providerId="LiveId" clId="{7FCA574F-FFB2-48E3-8882-BF361B63B8BA}" dt="2025-03-09T04:33:16.561" v="15557" actId="2696"/>
        <pc:sldMkLst>
          <pc:docMk/>
          <pc:sldMk cId="3645686953" sldId="344"/>
        </pc:sldMkLst>
      </pc:sldChg>
      <pc:sldChg chg="delSp add setBg delDesignElem">
        <pc:chgData name="Eyuphan Ozdemir" userId="ca97f9311daac5bb" providerId="LiveId" clId="{7FCA574F-FFB2-48E3-8882-BF361B63B8BA}" dt="2025-03-23T22:32:12.371" v="16417"/>
        <pc:sldMkLst>
          <pc:docMk/>
          <pc:sldMk cId="4095843880" sldId="344"/>
        </pc:sldMkLst>
      </pc:sldChg>
      <pc:sldChg chg="add">
        <pc:chgData name="Eyuphan Ozdemir" userId="ca97f9311daac5bb" providerId="LiveId" clId="{7FCA574F-FFB2-48E3-8882-BF361B63B8BA}" dt="2025-03-23T22:33:43.829" v="16477" actId="2890"/>
        <pc:sldMkLst>
          <pc:docMk/>
          <pc:sldMk cId="3657147921" sldId="345"/>
        </pc:sldMkLst>
      </pc:sldChg>
      <pc:sldChg chg="modSp add">
        <pc:chgData name="Eyuphan Ozdemir" userId="ca97f9311daac5bb" providerId="LiveId" clId="{7FCA574F-FFB2-48E3-8882-BF361B63B8BA}" dt="2025-03-23T22:34:47.317" v="16484" actId="20577"/>
        <pc:sldMkLst>
          <pc:docMk/>
          <pc:sldMk cId="3832900210" sldId="346"/>
        </pc:sldMkLst>
        <pc:graphicFrameChg chg="mod">
          <ac:chgData name="Eyuphan Ozdemir" userId="ca97f9311daac5bb" providerId="LiveId" clId="{7FCA574F-FFB2-48E3-8882-BF361B63B8BA}" dt="2025-03-23T22:34:47.317" v="16484" actId="20577"/>
          <ac:graphicFrameMkLst>
            <pc:docMk/>
            <pc:sldMk cId="3832900210" sldId="346"/>
            <ac:graphicFrameMk id="78" creationId="{757ECCB6-A00D-C1F3-2248-7F5B94991ACB}"/>
          </ac:graphicFrameMkLst>
        </pc:graphicFrameChg>
      </pc:sldChg>
    </pc:docChg>
  </pc:docChgLst>
</pc:chgInfo>
</file>

<file path=ppt/diagrams/_rels/data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1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1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ata15.xml.rels><?xml version="1.0" encoding="UTF-8" standalone="yes"?>
<Relationships xmlns="http://schemas.openxmlformats.org/package/2006/relationships"><Relationship Id="rId1" Type="http://schemas.openxmlformats.org/officeDocument/2006/relationships/hyperlink" Target="https://flexiformsqa.azurewebsites.net/e9460139-691f-4c08-a0b7-0b0c863ea5d6?mode=update" TargetMode="External"/></Relationships>
</file>

<file path=ppt/diagrams/_rels/data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ata2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15.xml.rels><?xml version="1.0" encoding="UTF-8" standalone="yes"?>
<Relationships xmlns="http://schemas.openxmlformats.org/package/2006/relationships"><Relationship Id="rId1" Type="http://schemas.openxmlformats.org/officeDocument/2006/relationships/hyperlink" Target="https://flexiformsqa.azurewebsites.net/e9460139-691f-4c08-a0b7-0b0c863ea5d6?mode=update" TargetMode="External"/></Relationships>
</file>

<file path=ppt/diagrams/_rels/drawing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4" Type="http://schemas.openxmlformats.org/officeDocument/2006/relationships/image" Target="../media/image10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ECE1A-8438-4BD4-9ED5-911002D90D0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109F1DF-2AC6-4EFB-8671-BEC469058E37}">
      <dgm:prSet/>
      <dgm:spPr/>
      <dgm:t>
        <a:bodyPr/>
        <a:lstStyle/>
        <a:p>
          <a:r>
            <a:rPr lang="en-NZ" b="1" dirty="0"/>
            <a:t>If your company or organisation needs others to fill in some forms, then you need an Online Form application. Some examples:</a:t>
          </a:r>
          <a:endParaRPr lang="en-US" b="1" dirty="0"/>
        </a:p>
      </dgm:t>
    </dgm:pt>
    <dgm:pt modelId="{D44A01CE-51D7-48EC-8E95-8BDE56FF0097}" type="parTrans" cxnId="{EAF0F95B-97F3-4FA7-9EF6-4EC26D80E808}">
      <dgm:prSet/>
      <dgm:spPr/>
      <dgm:t>
        <a:bodyPr/>
        <a:lstStyle/>
        <a:p>
          <a:endParaRPr lang="en-US"/>
        </a:p>
      </dgm:t>
    </dgm:pt>
    <dgm:pt modelId="{E75C24B3-3A25-4288-9ECB-31DBE1FE1302}" type="sibTrans" cxnId="{EAF0F95B-97F3-4FA7-9EF6-4EC26D80E808}">
      <dgm:prSet/>
      <dgm:spPr/>
      <dgm:t>
        <a:bodyPr/>
        <a:lstStyle/>
        <a:p>
          <a:endParaRPr lang="en-US"/>
        </a:p>
      </dgm:t>
    </dgm:pt>
    <dgm:pt modelId="{3EEC9FBF-8E22-435A-91DA-8F7A65378C1A}">
      <dgm:prSet/>
      <dgm:spPr/>
      <dgm:t>
        <a:bodyPr/>
        <a:lstStyle/>
        <a:p>
          <a:r>
            <a:rPr lang="en-NZ" dirty="0"/>
            <a:t>The Human Resources wants to candidates to fill in job application forms</a:t>
          </a:r>
          <a:endParaRPr lang="en-US" dirty="0"/>
        </a:p>
      </dgm:t>
    </dgm:pt>
    <dgm:pt modelId="{2247431C-73F4-442B-B3B3-7E403413E009}" type="parTrans" cxnId="{DDD8A6F1-5E70-45C8-836F-6B03DDE8D288}">
      <dgm:prSet/>
      <dgm:spPr/>
      <dgm:t>
        <a:bodyPr/>
        <a:lstStyle/>
        <a:p>
          <a:endParaRPr lang="en-US"/>
        </a:p>
      </dgm:t>
    </dgm:pt>
    <dgm:pt modelId="{F106B2E9-8B52-40C2-9562-9826213584F0}" type="sibTrans" cxnId="{DDD8A6F1-5E70-45C8-836F-6B03DDE8D288}">
      <dgm:prSet/>
      <dgm:spPr/>
      <dgm:t>
        <a:bodyPr/>
        <a:lstStyle/>
        <a:p>
          <a:endParaRPr lang="en-US"/>
        </a:p>
      </dgm:t>
    </dgm:pt>
    <dgm:pt modelId="{5DF4906E-81CB-4539-BE70-143CE67EFD02}">
      <dgm:prSet/>
      <dgm:spPr/>
      <dgm:t>
        <a:bodyPr/>
        <a:lstStyle/>
        <a:p>
          <a:r>
            <a:rPr lang="en-NZ" dirty="0"/>
            <a:t>The Finance Department needs employees to fill in reimbursement forms</a:t>
          </a:r>
          <a:endParaRPr lang="en-US" dirty="0"/>
        </a:p>
      </dgm:t>
    </dgm:pt>
    <dgm:pt modelId="{DB528EFD-0F12-4E4E-ABF9-883B8CED39C9}" type="parTrans" cxnId="{57290BCE-A2DE-49A3-893A-56D83C978196}">
      <dgm:prSet/>
      <dgm:spPr/>
      <dgm:t>
        <a:bodyPr/>
        <a:lstStyle/>
        <a:p>
          <a:endParaRPr lang="en-US"/>
        </a:p>
      </dgm:t>
    </dgm:pt>
    <dgm:pt modelId="{BC38D72B-B6BF-4847-9AED-71E8C266527F}" type="sibTrans" cxnId="{57290BCE-A2DE-49A3-893A-56D83C978196}">
      <dgm:prSet/>
      <dgm:spPr/>
      <dgm:t>
        <a:bodyPr/>
        <a:lstStyle/>
        <a:p>
          <a:endParaRPr lang="en-US"/>
        </a:p>
      </dgm:t>
    </dgm:pt>
    <dgm:pt modelId="{AA6CD79D-D8B8-4501-B0BC-C4A28A953772}">
      <dgm:prSet/>
      <dgm:spPr/>
      <dgm:t>
        <a:bodyPr/>
        <a:lstStyle/>
        <a:p>
          <a:r>
            <a:rPr lang="en-NZ" dirty="0"/>
            <a:t>The Health and Safety Department needs health forms to be filled</a:t>
          </a:r>
          <a:endParaRPr lang="en-US" dirty="0"/>
        </a:p>
      </dgm:t>
    </dgm:pt>
    <dgm:pt modelId="{C1922C15-C834-4809-825B-20E189F2B199}" type="parTrans" cxnId="{F49D9354-8FFF-4C64-96D5-242065C00B7C}">
      <dgm:prSet/>
      <dgm:spPr/>
      <dgm:t>
        <a:bodyPr/>
        <a:lstStyle/>
        <a:p>
          <a:endParaRPr lang="en-US"/>
        </a:p>
      </dgm:t>
    </dgm:pt>
    <dgm:pt modelId="{F48F3FCB-F565-49C9-A371-F713F576BF6A}" type="sibTrans" cxnId="{F49D9354-8FFF-4C64-96D5-242065C00B7C}">
      <dgm:prSet/>
      <dgm:spPr/>
      <dgm:t>
        <a:bodyPr/>
        <a:lstStyle/>
        <a:p>
          <a:endParaRPr lang="en-US"/>
        </a:p>
      </dgm:t>
    </dgm:pt>
    <dgm:pt modelId="{FEB8F985-42A6-4F8B-9079-CD712B309E73}">
      <dgm:prSet/>
      <dgm:spPr/>
      <dgm:t>
        <a:bodyPr/>
        <a:lstStyle/>
        <a:p>
          <a:r>
            <a:rPr lang="en-NZ" dirty="0"/>
            <a:t>Your construction engineering company needs some forms to be filled by contractors</a:t>
          </a:r>
          <a:endParaRPr lang="en-US" dirty="0"/>
        </a:p>
      </dgm:t>
    </dgm:pt>
    <dgm:pt modelId="{F9A77EAD-F3BB-4505-8E95-0F2F913C7745}" type="parTrans" cxnId="{2933156E-10F4-4E61-AB7C-63970C364CC5}">
      <dgm:prSet/>
      <dgm:spPr/>
      <dgm:t>
        <a:bodyPr/>
        <a:lstStyle/>
        <a:p>
          <a:endParaRPr lang="en-US"/>
        </a:p>
      </dgm:t>
    </dgm:pt>
    <dgm:pt modelId="{18746368-08BE-4918-B116-EE4A1E661BFA}" type="sibTrans" cxnId="{2933156E-10F4-4E61-AB7C-63970C364CC5}">
      <dgm:prSet/>
      <dgm:spPr/>
      <dgm:t>
        <a:bodyPr/>
        <a:lstStyle/>
        <a:p>
          <a:endParaRPr lang="en-US"/>
        </a:p>
      </dgm:t>
    </dgm:pt>
    <dgm:pt modelId="{D9712D8A-98A5-4570-A0C3-FD1BBF673339}">
      <dgm:prSet/>
      <dgm:spPr/>
      <dgm:t>
        <a:bodyPr/>
        <a:lstStyle/>
        <a:p>
          <a:r>
            <a:rPr lang="en-NZ" dirty="0"/>
            <a:t>You are a car dealer and want your customers to fill in finance application forms</a:t>
          </a:r>
          <a:endParaRPr lang="en-US" dirty="0"/>
        </a:p>
      </dgm:t>
    </dgm:pt>
    <dgm:pt modelId="{35E5BC53-C73F-4B30-9215-2E3C674ACBF0}" type="parTrans" cxnId="{4F90B136-03C3-4BCD-8E9B-5B5E67B52741}">
      <dgm:prSet/>
      <dgm:spPr/>
      <dgm:t>
        <a:bodyPr/>
        <a:lstStyle/>
        <a:p>
          <a:endParaRPr lang="en-US"/>
        </a:p>
      </dgm:t>
    </dgm:pt>
    <dgm:pt modelId="{B57F57D9-8916-4459-AD16-74DCA685FD3E}" type="sibTrans" cxnId="{4F90B136-03C3-4BCD-8E9B-5B5E67B52741}">
      <dgm:prSet/>
      <dgm:spPr/>
      <dgm:t>
        <a:bodyPr/>
        <a:lstStyle/>
        <a:p>
          <a:endParaRPr lang="en-US"/>
        </a:p>
      </dgm:t>
    </dgm:pt>
    <dgm:pt modelId="{5F8BC313-C44A-41AB-9809-305A173B97CE}">
      <dgm:prSet/>
      <dgm:spPr/>
      <dgm:t>
        <a:bodyPr/>
        <a:lstStyle/>
        <a:p>
          <a:r>
            <a:rPr lang="en-NZ" dirty="0"/>
            <a:t>The Student Affairs department wants students to fill in financial aid or transcript request form</a:t>
          </a:r>
          <a:endParaRPr lang="en-US" dirty="0"/>
        </a:p>
      </dgm:t>
    </dgm:pt>
    <dgm:pt modelId="{EC033FDD-90B3-44ED-B092-5415AAA60302}" type="parTrans" cxnId="{E8AC0D11-913F-43FB-95B7-11829FD3B2C2}">
      <dgm:prSet/>
      <dgm:spPr/>
      <dgm:t>
        <a:bodyPr/>
        <a:lstStyle/>
        <a:p>
          <a:endParaRPr lang="en-US"/>
        </a:p>
      </dgm:t>
    </dgm:pt>
    <dgm:pt modelId="{EE59AC2D-8BE6-4118-B2F9-B17587938920}" type="sibTrans" cxnId="{E8AC0D11-913F-43FB-95B7-11829FD3B2C2}">
      <dgm:prSet/>
      <dgm:spPr/>
      <dgm:t>
        <a:bodyPr/>
        <a:lstStyle/>
        <a:p>
          <a:endParaRPr lang="en-US"/>
        </a:p>
      </dgm:t>
    </dgm:pt>
    <dgm:pt modelId="{B013473E-813B-46DE-A6A1-3F3A2EFB380C}">
      <dgm:prSet/>
      <dgm:spPr/>
      <dgm:t>
        <a:bodyPr/>
        <a:lstStyle/>
        <a:p>
          <a:r>
            <a:rPr lang="en-NZ" dirty="0"/>
            <a:t>You have a restaurant and want to hear complaints or feedback from your customers</a:t>
          </a:r>
          <a:endParaRPr lang="en-US" dirty="0"/>
        </a:p>
      </dgm:t>
    </dgm:pt>
    <dgm:pt modelId="{2B3E4AB7-26AE-450D-B8BA-1CFC7D911F06}" type="parTrans" cxnId="{42EB6D29-B4D3-428E-9469-FEDA727D189B}">
      <dgm:prSet/>
      <dgm:spPr/>
      <dgm:t>
        <a:bodyPr/>
        <a:lstStyle/>
        <a:p>
          <a:endParaRPr lang="en-US"/>
        </a:p>
      </dgm:t>
    </dgm:pt>
    <dgm:pt modelId="{B4F43773-BDE7-4490-8D4C-3ADE3E16E12E}" type="sibTrans" cxnId="{42EB6D29-B4D3-428E-9469-FEDA727D189B}">
      <dgm:prSet/>
      <dgm:spPr/>
      <dgm:t>
        <a:bodyPr/>
        <a:lstStyle/>
        <a:p>
          <a:endParaRPr lang="en-US"/>
        </a:p>
      </dgm:t>
    </dgm:pt>
    <dgm:pt modelId="{FD9EF97E-2D02-4951-B151-7B8EE7AFA0A1}">
      <dgm:prSet/>
      <dgm:spPr/>
      <dgm:t>
        <a:bodyPr/>
        <a:lstStyle/>
        <a:p>
          <a:r>
            <a:rPr lang="en-NZ"/>
            <a:t>You want meeting notes and actions to be taken in a form</a:t>
          </a:r>
          <a:endParaRPr lang="en-US"/>
        </a:p>
      </dgm:t>
    </dgm:pt>
    <dgm:pt modelId="{D8B437AE-1B7D-4DEC-A330-A1F171463F25}" type="parTrans" cxnId="{EF1803A1-E86B-4FBF-8D40-641250E66FC9}">
      <dgm:prSet/>
      <dgm:spPr/>
      <dgm:t>
        <a:bodyPr/>
        <a:lstStyle/>
        <a:p>
          <a:endParaRPr lang="en-US"/>
        </a:p>
      </dgm:t>
    </dgm:pt>
    <dgm:pt modelId="{0FAC2A34-3392-49A9-A72F-A6277F7B1AD2}" type="sibTrans" cxnId="{EF1803A1-E86B-4FBF-8D40-641250E66FC9}">
      <dgm:prSet/>
      <dgm:spPr/>
      <dgm:t>
        <a:bodyPr/>
        <a:lstStyle/>
        <a:p>
          <a:endParaRPr lang="en-US"/>
        </a:p>
      </dgm:t>
    </dgm:pt>
    <dgm:pt modelId="{A3967632-191F-4B03-BF2E-632C88FA8748}">
      <dgm:prSet/>
      <dgm:spPr/>
      <dgm:t>
        <a:bodyPr/>
        <a:lstStyle/>
        <a:p>
          <a:r>
            <a:rPr lang="en-NZ" b="1" dirty="0"/>
            <a:t>Basically, whenever you need data to be entered in a structured form with an online device, you need Online Form!</a:t>
          </a:r>
          <a:endParaRPr lang="en-US" b="1" dirty="0"/>
        </a:p>
      </dgm:t>
    </dgm:pt>
    <dgm:pt modelId="{02F192AC-D1D5-4DFB-82E4-3B29B73F256F}" type="parTrans" cxnId="{04735A50-DA4A-4E6B-B2C9-0F9F097E41B4}">
      <dgm:prSet/>
      <dgm:spPr/>
      <dgm:t>
        <a:bodyPr/>
        <a:lstStyle/>
        <a:p>
          <a:endParaRPr lang="en-US"/>
        </a:p>
      </dgm:t>
    </dgm:pt>
    <dgm:pt modelId="{5AD3A77D-3B52-48F1-9A09-008AB8EBFAA5}" type="sibTrans" cxnId="{04735A50-DA4A-4E6B-B2C9-0F9F097E41B4}">
      <dgm:prSet/>
      <dgm:spPr/>
      <dgm:t>
        <a:bodyPr/>
        <a:lstStyle/>
        <a:p>
          <a:endParaRPr lang="en-US"/>
        </a:p>
      </dgm:t>
    </dgm:pt>
    <dgm:pt modelId="{D9612F08-86C4-4B5F-A825-9863A15E58D2}" type="pres">
      <dgm:prSet presAssocID="{0A9ECE1A-8438-4BD4-9ED5-911002D90D0D}" presName="linear" presStyleCnt="0">
        <dgm:presLayoutVars>
          <dgm:animLvl val="lvl"/>
          <dgm:resizeHandles val="exact"/>
        </dgm:presLayoutVars>
      </dgm:prSet>
      <dgm:spPr/>
    </dgm:pt>
    <dgm:pt modelId="{90D7078F-2246-4527-90C9-4C20DD9B5FAE}" type="pres">
      <dgm:prSet presAssocID="{7109F1DF-2AC6-4EFB-8671-BEC469058E37}" presName="parentText" presStyleLbl="node1" presStyleIdx="0" presStyleCnt="10">
        <dgm:presLayoutVars>
          <dgm:chMax val="0"/>
          <dgm:bulletEnabled val="1"/>
        </dgm:presLayoutVars>
      </dgm:prSet>
      <dgm:spPr/>
    </dgm:pt>
    <dgm:pt modelId="{7D4FE5C3-A0FE-41EE-A973-4E65AD7C062A}" type="pres">
      <dgm:prSet presAssocID="{E75C24B3-3A25-4288-9ECB-31DBE1FE1302}" presName="spacer" presStyleCnt="0"/>
      <dgm:spPr/>
    </dgm:pt>
    <dgm:pt modelId="{DA582EAF-8588-4B4F-ACB9-154127394107}" type="pres">
      <dgm:prSet presAssocID="{3EEC9FBF-8E22-435A-91DA-8F7A65378C1A}" presName="parentText" presStyleLbl="node1" presStyleIdx="1" presStyleCnt="10">
        <dgm:presLayoutVars>
          <dgm:chMax val="0"/>
          <dgm:bulletEnabled val="1"/>
        </dgm:presLayoutVars>
      </dgm:prSet>
      <dgm:spPr/>
    </dgm:pt>
    <dgm:pt modelId="{ACA064BD-BE59-4605-92A9-870DD9C0FF2C}" type="pres">
      <dgm:prSet presAssocID="{F106B2E9-8B52-40C2-9562-9826213584F0}" presName="spacer" presStyleCnt="0"/>
      <dgm:spPr/>
    </dgm:pt>
    <dgm:pt modelId="{76AD8F66-CDF9-48C5-8D89-F8B8969B149D}" type="pres">
      <dgm:prSet presAssocID="{5DF4906E-81CB-4539-BE70-143CE67EFD02}" presName="parentText" presStyleLbl="node1" presStyleIdx="2" presStyleCnt="10">
        <dgm:presLayoutVars>
          <dgm:chMax val="0"/>
          <dgm:bulletEnabled val="1"/>
        </dgm:presLayoutVars>
      </dgm:prSet>
      <dgm:spPr/>
    </dgm:pt>
    <dgm:pt modelId="{A2F337CF-C002-4517-9B88-04D7EFEABB57}" type="pres">
      <dgm:prSet presAssocID="{BC38D72B-B6BF-4847-9AED-71E8C266527F}" presName="spacer" presStyleCnt="0"/>
      <dgm:spPr/>
    </dgm:pt>
    <dgm:pt modelId="{725B505B-4B6E-492F-ADFE-44577766E53C}" type="pres">
      <dgm:prSet presAssocID="{AA6CD79D-D8B8-4501-B0BC-C4A28A953772}" presName="parentText" presStyleLbl="node1" presStyleIdx="3" presStyleCnt="10">
        <dgm:presLayoutVars>
          <dgm:chMax val="0"/>
          <dgm:bulletEnabled val="1"/>
        </dgm:presLayoutVars>
      </dgm:prSet>
      <dgm:spPr/>
    </dgm:pt>
    <dgm:pt modelId="{1DEDFB7C-C997-403E-9382-72D01B99325A}" type="pres">
      <dgm:prSet presAssocID="{F48F3FCB-F565-49C9-A371-F713F576BF6A}" presName="spacer" presStyleCnt="0"/>
      <dgm:spPr/>
    </dgm:pt>
    <dgm:pt modelId="{B892FAF8-DCB1-4F8A-9D2F-215AE5FBA732}" type="pres">
      <dgm:prSet presAssocID="{FEB8F985-42A6-4F8B-9079-CD712B309E73}" presName="parentText" presStyleLbl="node1" presStyleIdx="4" presStyleCnt="10">
        <dgm:presLayoutVars>
          <dgm:chMax val="0"/>
          <dgm:bulletEnabled val="1"/>
        </dgm:presLayoutVars>
      </dgm:prSet>
      <dgm:spPr/>
    </dgm:pt>
    <dgm:pt modelId="{3F272387-AC58-42A9-BAB7-8FA5FACB930F}" type="pres">
      <dgm:prSet presAssocID="{18746368-08BE-4918-B116-EE4A1E661BFA}" presName="spacer" presStyleCnt="0"/>
      <dgm:spPr/>
    </dgm:pt>
    <dgm:pt modelId="{37CA7E0E-D389-471A-8749-16DA1EC6BB67}" type="pres">
      <dgm:prSet presAssocID="{D9712D8A-98A5-4570-A0C3-FD1BBF673339}" presName="parentText" presStyleLbl="node1" presStyleIdx="5" presStyleCnt="10">
        <dgm:presLayoutVars>
          <dgm:chMax val="0"/>
          <dgm:bulletEnabled val="1"/>
        </dgm:presLayoutVars>
      </dgm:prSet>
      <dgm:spPr/>
    </dgm:pt>
    <dgm:pt modelId="{942A71E9-2F28-4AF2-8BDA-91B61A27E034}" type="pres">
      <dgm:prSet presAssocID="{B57F57D9-8916-4459-AD16-74DCA685FD3E}" presName="spacer" presStyleCnt="0"/>
      <dgm:spPr/>
    </dgm:pt>
    <dgm:pt modelId="{539B86AD-9A5F-4DE2-B65C-A27DB33A1084}" type="pres">
      <dgm:prSet presAssocID="{5F8BC313-C44A-41AB-9809-305A173B97CE}" presName="parentText" presStyleLbl="node1" presStyleIdx="6" presStyleCnt="10">
        <dgm:presLayoutVars>
          <dgm:chMax val="0"/>
          <dgm:bulletEnabled val="1"/>
        </dgm:presLayoutVars>
      </dgm:prSet>
      <dgm:spPr/>
    </dgm:pt>
    <dgm:pt modelId="{206ACFD6-86D6-4AFA-A2F0-6416F8542BF8}" type="pres">
      <dgm:prSet presAssocID="{EE59AC2D-8BE6-4118-B2F9-B17587938920}" presName="spacer" presStyleCnt="0"/>
      <dgm:spPr/>
    </dgm:pt>
    <dgm:pt modelId="{9938BB24-40BC-40C9-AAAC-2EEFFD61A95C}" type="pres">
      <dgm:prSet presAssocID="{B013473E-813B-46DE-A6A1-3F3A2EFB380C}" presName="parentText" presStyleLbl="node1" presStyleIdx="7" presStyleCnt="10">
        <dgm:presLayoutVars>
          <dgm:chMax val="0"/>
          <dgm:bulletEnabled val="1"/>
        </dgm:presLayoutVars>
      </dgm:prSet>
      <dgm:spPr/>
    </dgm:pt>
    <dgm:pt modelId="{05BFEC6F-812E-4E4D-A9F0-7E7BBE2F1AD0}" type="pres">
      <dgm:prSet presAssocID="{B4F43773-BDE7-4490-8D4C-3ADE3E16E12E}" presName="spacer" presStyleCnt="0"/>
      <dgm:spPr/>
    </dgm:pt>
    <dgm:pt modelId="{67554923-7A2C-424F-A244-05CC4271B7B5}" type="pres">
      <dgm:prSet presAssocID="{FD9EF97E-2D02-4951-B151-7B8EE7AFA0A1}" presName="parentText" presStyleLbl="node1" presStyleIdx="8" presStyleCnt="10">
        <dgm:presLayoutVars>
          <dgm:chMax val="0"/>
          <dgm:bulletEnabled val="1"/>
        </dgm:presLayoutVars>
      </dgm:prSet>
      <dgm:spPr/>
    </dgm:pt>
    <dgm:pt modelId="{86057C50-F71B-46FA-8979-DACCD975B669}" type="pres">
      <dgm:prSet presAssocID="{0FAC2A34-3392-49A9-A72F-A6277F7B1AD2}" presName="spacer" presStyleCnt="0"/>
      <dgm:spPr/>
    </dgm:pt>
    <dgm:pt modelId="{0AAFC907-9050-4190-BB72-6AF946885EEF}" type="pres">
      <dgm:prSet presAssocID="{A3967632-191F-4B03-BF2E-632C88FA8748}" presName="parentText" presStyleLbl="node1" presStyleIdx="9" presStyleCnt="10">
        <dgm:presLayoutVars>
          <dgm:chMax val="0"/>
          <dgm:bulletEnabled val="1"/>
        </dgm:presLayoutVars>
      </dgm:prSet>
      <dgm:spPr/>
    </dgm:pt>
  </dgm:ptLst>
  <dgm:cxnLst>
    <dgm:cxn modelId="{E703FC0E-846C-44F8-8ABD-36BB8EBD6EEB}" type="presOf" srcId="{0A9ECE1A-8438-4BD4-9ED5-911002D90D0D}" destId="{D9612F08-86C4-4B5F-A825-9863A15E58D2}" srcOrd="0" destOrd="0" presId="urn:microsoft.com/office/officeart/2005/8/layout/vList2"/>
    <dgm:cxn modelId="{E8AC0D11-913F-43FB-95B7-11829FD3B2C2}" srcId="{0A9ECE1A-8438-4BD4-9ED5-911002D90D0D}" destId="{5F8BC313-C44A-41AB-9809-305A173B97CE}" srcOrd="6" destOrd="0" parTransId="{EC033FDD-90B3-44ED-B092-5415AAA60302}" sibTransId="{EE59AC2D-8BE6-4118-B2F9-B17587938920}"/>
    <dgm:cxn modelId="{42EB6D29-B4D3-428E-9469-FEDA727D189B}" srcId="{0A9ECE1A-8438-4BD4-9ED5-911002D90D0D}" destId="{B013473E-813B-46DE-A6A1-3F3A2EFB380C}" srcOrd="7" destOrd="0" parTransId="{2B3E4AB7-26AE-450D-B8BA-1CFC7D911F06}" sibTransId="{B4F43773-BDE7-4490-8D4C-3ADE3E16E12E}"/>
    <dgm:cxn modelId="{9F52A132-D8A6-45D4-9E96-EF08145F7DC4}" type="presOf" srcId="{B013473E-813B-46DE-A6A1-3F3A2EFB380C}" destId="{9938BB24-40BC-40C9-AAAC-2EEFFD61A95C}" srcOrd="0" destOrd="0" presId="urn:microsoft.com/office/officeart/2005/8/layout/vList2"/>
    <dgm:cxn modelId="{4F90B136-03C3-4BCD-8E9B-5B5E67B52741}" srcId="{0A9ECE1A-8438-4BD4-9ED5-911002D90D0D}" destId="{D9712D8A-98A5-4570-A0C3-FD1BBF673339}" srcOrd="5" destOrd="0" parTransId="{35E5BC53-C73F-4B30-9215-2E3C674ACBF0}" sibTransId="{B57F57D9-8916-4459-AD16-74DCA685FD3E}"/>
    <dgm:cxn modelId="{EAF0F95B-97F3-4FA7-9EF6-4EC26D80E808}" srcId="{0A9ECE1A-8438-4BD4-9ED5-911002D90D0D}" destId="{7109F1DF-2AC6-4EFB-8671-BEC469058E37}" srcOrd="0" destOrd="0" parTransId="{D44A01CE-51D7-48EC-8E95-8BDE56FF0097}" sibTransId="{E75C24B3-3A25-4288-9ECB-31DBE1FE1302}"/>
    <dgm:cxn modelId="{6D41C55D-1143-4230-9FC6-DA7DA5C4737D}" type="presOf" srcId="{FEB8F985-42A6-4F8B-9079-CD712B309E73}" destId="{B892FAF8-DCB1-4F8A-9D2F-215AE5FBA732}" srcOrd="0" destOrd="0" presId="urn:microsoft.com/office/officeart/2005/8/layout/vList2"/>
    <dgm:cxn modelId="{2DFCD24C-3D3A-45CF-9DF5-E63FFF3875CD}" type="presOf" srcId="{FD9EF97E-2D02-4951-B151-7B8EE7AFA0A1}" destId="{67554923-7A2C-424F-A244-05CC4271B7B5}" srcOrd="0" destOrd="0" presId="urn:microsoft.com/office/officeart/2005/8/layout/vList2"/>
    <dgm:cxn modelId="{2933156E-10F4-4E61-AB7C-63970C364CC5}" srcId="{0A9ECE1A-8438-4BD4-9ED5-911002D90D0D}" destId="{FEB8F985-42A6-4F8B-9079-CD712B309E73}" srcOrd="4" destOrd="0" parTransId="{F9A77EAD-F3BB-4505-8E95-0F2F913C7745}" sibTransId="{18746368-08BE-4918-B116-EE4A1E661BFA}"/>
    <dgm:cxn modelId="{04735A50-DA4A-4E6B-B2C9-0F9F097E41B4}" srcId="{0A9ECE1A-8438-4BD4-9ED5-911002D90D0D}" destId="{A3967632-191F-4B03-BF2E-632C88FA8748}" srcOrd="9" destOrd="0" parTransId="{02F192AC-D1D5-4DFB-82E4-3B29B73F256F}" sibTransId="{5AD3A77D-3B52-48F1-9A09-008AB8EBFAA5}"/>
    <dgm:cxn modelId="{4A2FF371-0DEB-4055-8A6E-B41CBB422FD7}" type="presOf" srcId="{3EEC9FBF-8E22-435A-91DA-8F7A65378C1A}" destId="{DA582EAF-8588-4B4F-ACB9-154127394107}" srcOrd="0" destOrd="0" presId="urn:microsoft.com/office/officeart/2005/8/layout/vList2"/>
    <dgm:cxn modelId="{F49D9354-8FFF-4C64-96D5-242065C00B7C}" srcId="{0A9ECE1A-8438-4BD4-9ED5-911002D90D0D}" destId="{AA6CD79D-D8B8-4501-B0BC-C4A28A953772}" srcOrd="3" destOrd="0" parTransId="{C1922C15-C834-4809-825B-20E189F2B199}" sibTransId="{F48F3FCB-F565-49C9-A371-F713F576BF6A}"/>
    <dgm:cxn modelId="{B5F31957-EDBD-4452-A153-69E299BAAAC9}" type="presOf" srcId="{AA6CD79D-D8B8-4501-B0BC-C4A28A953772}" destId="{725B505B-4B6E-492F-ADFE-44577766E53C}" srcOrd="0" destOrd="0" presId="urn:microsoft.com/office/officeart/2005/8/layout/vList2"/>
    <dgm:cxn modelId="{EF1803A1-E86B-4FBF-8D40-641250E66FC9}" srcId="{0A9ECE1A-8438-4BD4-9ED5-911002D90D0D}" destId="{FD9EF97E-2D02-4951-B151-7B8EE7AFA0A1}" srcOrd="8" destOrd="0" parTransId="{D8B437AE-1B7D-4DEC-A330-A1F171463F25}" sibTransId="{0FAC2A34-3392-49A9-A72F-A6277F7B1AD2}"/>
    <dgm:cxn modelId="{AA0167AB-6982-423A-B11A-3EAF1931839C}" type="presOf" srcId="{D9712D8A-98A5-4570-A0C3-FD1BBF673339}" destId="{37CA7E0E-D389-471A-8749-16DA1EC6BB67}" srcOrd="0" destOrd="0" presId="urn:microsoft.com/office/officeart/2005/8/layout/vList2"/>
    <dgm:cxn modelId="{BE2E7BBA-050A-4F64-AE29-BD67F9459DC6}" type="presOf" srcId="{7109F1DF-2AC6-4EFB-8671-BEC469058E37}" destId="{90D7078F-2246-4527-90C9-4C20DD9B5FAE}" srcOrd="0" destOrd="0" presId="urn:microsoft.com/office/officeart/2005/8/layout/vList2"/>
    <dgm:cxn modelId="{7BD385BD-4DE4-4555-BF77-2C0AEC044D90}" type="presOf" srcId="{A3967632-191F-4B03-BF2E-632C88FA8748}" destId="{0AAFC907-9050-4190-BB72-6AF946885EEF}" srcOrd="0" destOrd="0" presId="urn:microsoft.com/office/officeart/2005/8/layout/vList2"/>
    <dgm:cxn modelId="{57290BCE-A2DE-49A3-893A-56D83C978196}" srcId="{0A9ECE1A-8438-4BD4-9ED5-911002D90D0D}" destId="{5DF4906E-81CB-4539-BE70-143CE67EFD02}" srcOrd="2" destOrd="0" parTransId="{DB528EFD-0F12-4E4E-ABF9-883B8CED39C9}" sibTransId="{BC38D72B-B6BF-4847-9AED-71E8C266527F}"/>
    <dgm:cxn modelId="{B3F357CF-B465-4F8C-9A8B-BF4DD2C298D5}" type="presOf" srcId="{5F8BC313-C44A-41AB-9809-305A173B97CE}" destId="{539B86AD-9A5F-4DE2-B65C-A27DB33A1084}" srcOrd="0" destOrd="0" presId="urn:microsoft.com/office/officeart/2005/8/layout/vList2"/>
    <dgm:cxn modelId="{DDD8A6F1-5E70-45C8-836F-6B03DDE8D288}" srcId="{0A9ECE1A-8438-4BD4-9ED5-911002D90D0D}" destId="{3EEC9FBF-8E22-435A-91DA-8F7A65378C1A}" srcOrd="1" destOrd="0" parTransId="{2247431C-73F4-442B-B3B3-7E403413E009}" sibTransId="{F106B2E9-8B52-40C2-9562-9826213584F0}"/>
    <dgm:cxn modelId="{DD3D58F8-EE29-4623-9F6C-D0874F09E4C8}" type="presOf" srcId="{5DF4906E-81CB-4539-BE70-143CE67EFD02}" destId="{76AD8F66-CDF9-48C5-8D89-F8B8969B149D}" srcOrd="0" destOrd="0" presId="urn:microsoft.com/office/officeart/2005/8/layout/vList2"/>
    <dgm:cxn modelId="{8FEA2285-3F3E-4761-B4B0-8DAAFE4032B9}" type="presParOf" srcId="{D9612F08-86C4-4B5F-A825-9863A15E58D2}" destId="{90D7078F-2246-4527-90C9-4C20DD9B5FAE}" srcOrd="0" destOrd="0" presId="urn:microsoft.com/office/officeart/2005/8/layout/vList2"/>
    <dgm:cxn modelId="{0F128D9A-7208-408A-A683-8021A77E0B7B}" type="presParOf" srcId="{D9612F08-86C4-4B5F-A825-9863A15E58D2}" destId="{7D4FE5C3-A0FE-41EE-A973-4E65AD7C062A}" srcOrd="1" destOrd="0" presId="urn:microsoft.com/office/officeart/2005/8/layout/vList2"/>
    <dgm:cxn modelId="{0F7D213F-A4F1-46BF-8C40-22A736279BD4}" type="presParOf" srcId="{D9612F08-86C4-4B5F-A825-9863A15E58D2}" destId="{DA582EAF-8588-4B4F-ACB9-154127394107}" srcOrd="2" destOrd="0" presId="urn:microsoft.com/office/officeart/2005/8/layout/vList2"/>
    <dgm:cxn modelId="{378F4FFA-8D2F-4742-B616-F864FAEE7307}" type="presParOf" srcId="{D9612F08-86C4-4B5F-A825-9863A15E58D2}" destId="{ACA064BD-BE59-4605-92A9-870DD9C0FF2C}" srcOrd="3" destOrd="0" presId="urn:microsoft.com/office/officeart/2005/8/layout/vList2"/>
    <dgm:cxn modelId="{0EA7A9D8-DE69-487D-9E2B-B21C732350BD}" type="presParOf" srcId="{D9612F08-86C4-4B5F-A825-9863A15E58D2}" destId="{76AD8F66-CDF9-48C5-8D89-F8B8969B149D}" srcOrd="4" destOrd="0" presId="urn:microsoft.com/office/officeart/2005/8/layout/vList2"/>
    <dgm:cxn modelId="{903CE64A-6720-4861-B849-2EA1AAD298AC}" type="presParOf" srcId="{D9612F08-86C4-4B5F-A825-9863A15E58D2}" destId="{A2F337CF-C002-4517-9B88-04D7EFEABB57}" srcOrd="5" destOrd="0" presId="urn:microsoft.com/office/officeart/2005/8/layout/vList2"/>
    <dgm:cxn modelId="{69738736-52B0-4B60-9C12-F90C03E9567F}" type="presParOf" srcId="{D9612F08-86C4-4B5F-A825-9863A15E58D2}" destId="{725B505B-4B6E-492F-ADFE-44577766E53C}" srcOrd="6" destOrd="0" presId="urn:microsoft.com/office/officeart/2005/8/layout/vList2"/>
    <dgm:cxn modelId="{828A8E2D-7A1A-4A94-952C-5D4527C3F527}" type="presParOf" srcId="{D9612F08-86C4-4B5F-A825-9863A15E58D2}" destId="{1DEDFB7C-C997-403E-9382-72D01B99325A}" srcOrd="7" destOrd="0" presId="urn:microsoft.com/office/officeart/2005/8/layout/vList2"/>
    <dgm:cxn modelId="{F3C4B5E5-DAB3-4A65-9E36-0E087CB9172B}" type="presParOf" srcId="{D9612F08-86C4-4B5F-A825-9863A15E58D2}" destId="{B892FAF8-DCB1-4F8A-9D2F-215AE5FBA732}" srcOrd="8" destOrd="0" presId="urn:microsoft.com/office/officeart/2005/8/layout/vList2"/>
    <dgm:cxn modelId="{CA3E09D9-C232-463F-BA0C-816FB82EF84F}" type="presParOf" srcId="{D9612F08-86C4-4B5F-A825-9863A15E58D2}" destId="{3F272387-AC58-42A9-BAB7-8FA5FACB930F}" srcOrd="9" destOrd="0" presId="urn:microsoft.com/office/officeart/2005/8/layout/vList2"/>
    <dgm:cxn modelId="{38B1E191-500E-4754-B1A9-3AC69052782A}" type="presParOf" srcId="{D9612F08-86C4-4B5F-A825-9863A15E58D2}" destId="{37CA7E0E-D389-471A-8749-16DA1EC6BB67}" srcOrd="10" destOrd="0" presId="urn:microsoft.com/office/officeart/2005/8/layout/vList2"/>
    <dgm:cxn modelId="{49410869-42B2-4747-B090-14281834ED9D}" type="presParOf" srcId="{D9612F08-86C4-4B5F-A825-9863A15E58D2}" destId="{942A71E9-2F28-4AF2-8BDA-91B61A27E034}" srcOrd="11" destOrd="0" presId="urn:microsoft.com/office/officeart/2005/8/layout/vList2"/>
    <dgm:cxn modelId="{940A4BB3-DF9B-49F0-BE53-AA84859EAA87}" type="presParOf" srcId="{D9612F08-86C4-4B5F-A825-9863A15E58D2}" destId="{539B86AD-9A5F-4DE2-B65C-A27DB33A1084}" srcOrd="12" destOrd="0" presId="urn:microsoft.com/office/officeart/2005/8/layout/vList2"/>
    <dgm:cxn modelId="{D8F7B556-72A8-46EF-9B67-E2E5CC3C58FC}" type="presParOf" srcId="{D9612F08-86C4-4B5F-A825-9863A15E58D2}" destId="{206ACFD6-86D6-4AFA-A2F0-6416F8542BF8}" srcOrd="13" destOrd="0" presId="urn:microsoft.com/office/officeart/2005/8/layout/vList2"/>
    <dgm:cxn modelId="{E70C60CB-37BD-4376-ABE0-9305D3B2AA08}" type="presParOf" srcId="{D9612F08-86C4-4B5F-A825-9863A15E58D2}" destId="{9938BB24-40BC-40C9-AAAC-2EEFFD61A95C}" srcOrd="14" destOrd="0" presId="urn:microsoft.com/office/officeart/2005/8/layout/vList2"/>
    <dgm:cxn modelId="{D2CC0987-2CD0-4827-94D3-0CD8AF99C8E7}" type="presParOf" srcId="{D9612F08-86C4-4B5F-A825-9863A15E58D2}" destId="{05BFEC6F-812E-4E4D-A9F0-7E7BBE2F1AD0}" srcOrd="15" destOrd="0" presId="urn:microsoft.com/office/officeart/2005/8/layout/vList2"/>
    <dgm:cxn modelId="{3EDF2F89-82F7-4F2C-8542-6AE184414924}" type="presParOf" srcId="{D9612F08-86C4-4B5F-A825-9863A15E58D2}" destId="{67554923-7A2C-424F-A244-05CC4271B7B5}" srcOrd="16" destOrd="0" presId="urn:microsoft.com/office/officeart/2005/8/layout/vList2"/>
    <dgm:cxn modelId="{22B88C6B-BBED-4A99-9BCE-2C8422B7E8B2}" type="presParOf" srcId="{D9612F08-86C4-4B5F-A825-9863A15E58D2}" destId="{86057C50-F71B-46FA-8979-DACCD975B669}" srcOrd="17" destOrd="0" presId="urn:microsoft.com/office/officeart/2005/8/layout/vList2"/>
    <dgm:cxn modelId="{06A01DF9-2F1A-4667-86B2-0761C2EDCBDD}" type="presParOf" srcId="{D9612F08-86C4-4B5F-A825-9863A15E58D2}" destId="{0AAFC907-9050-4190-BB72-6AF946885EEF}"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0D90E0-8FB0-462A-A196-F9CF0F68DC9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9A9911B-AABB-4D6A-BB1E-903595EBB77C}">
      <dgm:prSet/>
      <dgm:spPr/>
      <dgm:t>
        <a:bodyPr/>
        <a:lstStyle/>
        <a:p>
          <a:r>
            <a:rPr lang="en-NZ" dirty="0"/>
            <a:t>Jobs are processes applied to the form data submitted by users. FlexiForms offers six standard jobs:</a:t>
          </a:r>
          <a:endParaRPr lang="en-US" dirty="0"/>
        </a:p>
      </dgm:t>
    </dgm:pt>
    <dgm:pt modelId="{D4C3A3D5-3D20-400F-A572-3638D6F71AD6}" type="parTrans" cxnId="{BF460845-955E-4B08-8937-D5447243FDF5}">
      <dgm:prSet/>
      <dgm:spPr/>
      <dgm:t>
        <a:bodyPr/>
        <a:lstStyle/>
        <a:p>
          <a:endParaRPr lang="en-US"/>
        </a:p>
      </dgm:t>
    </dgm:pt>
    <dgm:pt modelId="{1647EF46-E883-4741-8804-C26FDB9DD15D}" type="sibTrans" cxnId="{BF460845-955E-4B08-8937-D5447243FDF5}">
      <dgm:prSet/>
      <dgm:spPr/>
      <dgm:t>
        <a:bodyPr/>
        <a:lstStyle/>
        <a:p>
          <a:endParaRPr lang="en-US"/>
        </a:p>
      </dgm:t>
    </dgm:pt>
    <dgm:pt modelId="{5C72FE15-128F-4AE0-8820-77B2069715BC}">
      <dgm:prSet/>
      <dgm:spPr/>
      <dgm:t>
        <a:bodyPr/>
        <a:lstStyle/>
        <a:p>
          <a:r>
            <a:rPr lang="en-NZ" b="1" dirty="0"/>
            <a:t>Emailing</a:t>
          </a:r>
          <a:endParaRPr lang="en-US" dirty="0"/>
        </a:p>
      </dgm:t>
    </dgm:pt>
    <dgm:pt modelId="{A9CFD785-6320-467C-8642-B3104FDC2809}" type="parTrans" cxnId="{5D79606E-B351-4652-8137-15ADFB6444AD}">
      <dgm:prSet/>
      <dgm:spPr/>
      <dgm:t>
        <a:bodyPr/>
        <a:lstStyle/>
        <a:p>
          <a:endParaRPr lang="en-US"/>
        </a:p>
      </dgm:t>
    </dgm:pt>
    <dgm:pt modelId="{02FAB167-08C1-4D94-8E38-E8D85769622B}" type="sibTrans" cxnId="{5D79606E-B351-4652-8137-15ADFB6444AD}">
      <dgm:prSet/>
      <dgm:spPr/>
      <dgm:t>
        <a:bodyPr/>
        <a:lstStyle/>
        <a:p>
          <a:endParaRPr lang="en-US"/>
        </a:p>
      </dgm:t>
    </dgm:pt>
    <dgm:pt modelId="{8EC3448D-3A45-4BCC-AE11-8F6B528D1B08}">
      <dgm:prSet/>
      <dgm:spPr/>
      <dgm:t>
        <a:bodyPr/>
        <a:lstStyle/>
        <a:p>
          <a:r>
            <a:rPr lang="en-NZ" dirty="0"/>
            <a:t>You can select none, any, some, or all of these jobs for the form data. Once the user completes the form, the selected jobs will be executed using the provided form data.</a:t>
          </a:r>
          <a:endParaRPr lang="en-US" dirty="0"/>
        </a:p>
      </dgm:t>
    </dgm:pt>
    <dgm:pt modelId="{C221743A-7891-4BB8-B7F8-B92DB7C7E09F}" type="parTrans" cxnId="{FFA50323-12B8-4248-ACCA-7FE37A56E348}">
      <dgm:prSet/>
      <dgm:spPr/>
      <dgm:t>
        <a:bodyPr/>
        <a:lstStyle/>
        <a:p>
          <a:endParaRPr lang="en-US"/>
        </a:p>
      </dgm:t>
    </dgm:pt>
    <dgm:pt modelId="{57FE7659-A4F6-452F-8FE6-5CA8E3FE6A83}" type="sibTrans" cxnId="{FFA50323-12B8-4248-ACCA-7FE37A56E348}">
      <dgm:prSet/>
      <dgm:spPr/>
      <dgm:t>
        <a:bodyPr/>
        <a:lstStyle/>
        <a:p>
          <a:endParaRPr lang="en-US"/>
        </a:p>
      </dgm:t>
    </dgm:pt>
    <dgm:pt modelId="{1D78A308-C7E1-4750-9F99-7EA05FABAB5A}">
      <dgm:prSet/>
      <dgm:spPr/>
      <dgm:t>
        <a:bodyPr/>
        <a:lstStyle/>
        <a:p>
          <a:r>
            <a:rPr lang="en-NZ" dirty="0"/>
            <a:t>Additionally, you can add multiple jobs of the same type! For example, you might want certain pieces of form data to be emailed to Person 1 while sending other pieces to Person 2.</a:t>
          </a:r>
          <a:endParaRPr lang="en-US" dirty="0"/>
        </a:p>
      </dgm:t>
    </dgm:pt>
    <dgm:pt modelId="{C4C0FE3F-FCBA-43F2-B123-32368830BCA2}" type="parTrans" cxnId="{812941A3-E794-455E-84C9-78171CDD5928}">
      <dgm:prSet/>
      <dgm:spPr/>
      <dgm:t>
        <a:bodyPr/>
        <a:lstStyle/>
        <a:p>
          <a:endParaRPr lang="en-US"/>
        </a:p>
      </dgm:t>
    </dgm:pt>
    <dgm:pt modelId="{AFD47EE3-41DA-4BB6-8AFA-D69C30C71B50}" type="sibTrans" cxnId="{812941A3-E794-455E-84C9-78171CDD5928}">
      <dgm:prSet/>
      <dgm:spPr/>
      <dgm:t>
        <a:bodyPr/>
        <a:lstStyle/>
        <a:p>
          <a:endParaRPr lang="en-US"/>
        </a:p>
      </dgm:t>
    </dgm:pt>
    <dgm:pt modelId="{A15E115F-BE4D-4A37-B70E-92B4CD8CE486}">
      <dgm:prSet/>
      <dgm:spPr/>
      <dgm:t>
        <a:bodyPr/>
        <a:lstStyle/>
        <a:p>
          <a:pPr>
            <a:buFont typeface="Arial" panose="020B0604020202020204" pitchFamily="34" charset="0"/>
            <a:buChar char="•"/>
          </a:pPr>
          <a:r>
            <a:rPr lang="en-NZ" b="1" dirty="0"/>
            <a:t>Importing data into your SQL Server database</a:t>
          </a:r>
          <a:endParaRPr lang="en-NZ" dirty="0"/>
        </a:p>
      </dgm:t>
    </dgm:pt>
    <dgm:pt modelId="{58B29703-E3E8-4FF7-B169-B60BF2A497C5}" type="parTrans" cxnId="{9C198565-20A2-441D-8E30-8BCBDB5B8882}">
      <dgm:prSet/>
      <dgm:spPr/>
      <dgm:t>
        <a:bodyPr/>
        <a:lstStyle/>
        <a:p>
          <a:endParaRPr lang="en-NZ"/>
        </a:p>
      </dgm:t>
    </dgm:pt>
    <dgm:pt modelId="{8845FA24-2AF2-4EA0-9823-E53DA87B15D5}" type="sibTrans" cxnId="{9C198565-20A2-441D-8E30-8BCBDB5B8882}">
      <dgm:prSet/>
      <dgm:spPr/>
      <dgm:t>
        <a:bodyPr/>
        <a:lstStyle/>
        <a:p>
          <a:endParaRPr lang="en-NZ"/>
        </a:p>
      </dgm:t>
    </dgm:pt>
    <dgm:pt modelId="{415B0129-3867-4BE6-844E-A8809DA7C9B3}">
      <dgm:prSet/>
      <dgm:spPr/>
      <dgm:t>
        <a:bodyPr/>
        <a:lstStyle/>
        <a:p>
          <a:pPr>
            <a:buFont typeface="Arial" panose="020B0604020202020204" pitchFamily="34" charset="0"/>
            <a:buChar char="•"/>
          </a:pPr>
          <a:r>
            <a:rPr lang="en-NZ" b="1" dirty="0"/>
            <a:t>Transferring data to any API endpoint</a:t>
          </a:r>
          <a:endParaRPr lang="en-NZ" dirty="0"/>
        </a:p>
      </dgm:t>
    </dgm:pt>
    <dgm:pt modelId="{161B1646-3C69-46BB-AEEA-5D4F479F1EA8}" type="parTrans" cxnId="{692C0804-8B88-4912-BA11-16CFCC54AA23}">
      <dgm:prSet/>
      <dgm:spPr/>
      <dgm:t>
        <a:bodyPr/>
        <a:lstStyle/>
        <a:p>
          <a:endParaRPr lang="en-NZ"/>
        </a:p>
      </dgm:t>
    </dgm:pt>
    <dgm:pt modelId="{BA2BC0D4-4A76-45E6-887C-CA59653262BF}" type="sibTrans" cxnId="{692C0804-8B88-4912-BA11-16CFCC54AA23}">
      <dgm:prSet/>
      <dgm:spPr/>
      <dgm:t>
        <a:bodyPr/>
        <a:lstStyle/>
        <a:p>
          <a:endParaRPr lang="en-NZ"/>
        </a:p>
      </dgm:t>
    </dgm:pt>
    <dgm:pt modelId="{2F73A538-EF51-487E-8028-FD454BC92A50}">
      <dgm:prSet/>
      <dgm:spPr/>
      <dgm:t>
        <a:bodyPr/>
        <a:lstStyle/>
        <a:p>
          <a:pPr>
            <a:buFont typeface="Arial" panose="020B0604020202020204" pitchFamily="34" charset="0"/>
            <a:buChar char="•"/>
          </a:pPr>
          <a:r>
            <a:rPr lang="en-NZ" b="1" dirty="0"/>
            <a:t>Exporting form data as PDF, HTML, or JSON files</a:t>
          </a:r>
          <a:endParaRPr lang="en-NZ" dirty="0"/>
        </a:p>
      </dgm:t>
    </dgm:pt>
    <dgm:pt modelId="{E2D5EF27-31DA-4358-BE4A-750EA25DC537}" type="parTrans" cxnId="{B67AB718-B11F-4CCF-B217-1810B3BBDA25}">
      <dgm:prSet/>
      <dgm:spPr/>
      <dgm:t>
        <a:bodyPr/>
        <a:lstStyle/>
        <a:p>
          <a:endParaRPr lang="en-NZ"/>
        </a:p>
      </dgm:t>
    </dgm:pt>
    <dgm:pt modelId="{B45587AE-9C09-4F7B-9470-D979CB44FAC2}" type="sibTrans" cxnId="{B67AB718-B11F-4CCF-B217-1810B3BBDA25}">
      <dgm:prSet/>
      <dgm:spPr/>
      <dgm:t>
        <a:bodyPr/>
        <a:lstStyle/>
        <a:p>
          <a:endParaRPr lang="en-NZ"/>
        </a:p>
      </dgm:t>
    </dgm:pt>
    <dgm:pt modelId="{FD30E740-39A6-4710-A9C7-9A777BACDB97}">
      <dgm:prSet/>
      <dgm:spPr/>
      <dgm:t>
        <a:bodyPr/>
        <a:lstStyle/>
        <a:p>
          <a:pPr>
            <a:buFont typeface="Arial" panose="020B0604020202020204" pitchFamily="34" charset="0"/>
            <a:buChar char="•"/>
          </a:pPr>
          <a:r>
            <a:rPr lang="en-NZ" b="1" dirty="0"/>
            <a:t>Sending data directly to database processes</a:t>
          </a:r>
          <a:endParaRPr lang="en-NZ" dirty="0"/>
        </a:p>
      </dgm:t>
    </dgm:pt>
    <dgm:pt modelId="{CF03D2C6-F6B0-410A-8A22-EE1947CD68C6}" type="parTrans" cxnId="{625E0D7A-AA23-4433-A255-19EECB2C3F31}">
      <dgm:prSet/>
      <dgm:spPr/>
      <dgm:t>
        <a:bodyPr/>
        <a:lstStyle/>
        <a:p>
          <a:endParaRPr lang="en-NZ"/>
        </a:p>
      </dgm:t>
    </dgm:pt>
    <dgm:pt modelId="{29393EE2-3648-4708-AF32-467744868D8C}" type="sibTrans" cxnId="{625E0D7A-AA23-4433-A255-19EECB2C3F31}">
      <dgm:prSet/>
      <dgm:spPr/>
      <dgm:t>
        <a:bodyPr/>
        <a:lstStyle/>
        <a:p>
          <a:endParaRPr lang="en-NZ"/>
        </a:p>
      </dgm:t>
    </dgm:pt>
    <dgm:pt modelId="{9C2BE99C-0586-446F-96B1-FDDE467503BA}">
      <dgm:prSet/>
      <dgm:spPr/>
      <dgm:t>
        <a:bodyPr/>
        <a:lstStyle/>
        <a:p>
          <a:pPr>
            <a:buFont typeface="Arial" panose="020B0604020202020204" pitchFamily="34" charset="0"/>
            <a:buChar char="•"/>
          </a:pPr>
          <a:r>
            <a:rPr lang="en-NZ" b="1" dirty="0"/>
            <a:t>Importing form data into Access, Excel, or CSV files</a:t>
          </a:r>
          <a:endParaRPr lang="en-NZ" dirty="0"/>
        </a:p>
      </dgm:t>
    </dgm:pt>
    <dgm:pt modelId="{DDD8C31A-A9D8-4E9B-A875-500029E701FB}" type="parTrans" cxnId="{CBD1B5D3-4BB5-467B-9DD0-F21786CEE37B}">
      <dgm:prSet/>
      <dgm:spPr/>
      <dgm:t>
        <a:bodyPr/>
        <a:lstStyle/>
        <a:p>
          <a:endParaRPr lang="en-NZ"/>
        </a:p>
      </dgm:t>
    </dgm:pt>
    <dgm:pt modelId="{93E7B25D-9F4F-4133-881C-4BF914B760C9}" type="sibTrans" cxnId="{CBD1B5D3-4BB5-467B-9DD0-F21786CEE37B}">
      <dgm:prSet/>
      <dgm:spPr/>
      <dgm:t>
        <a:bodyPr/>
        <a:lstStyle/>
        <a:p>
          <a:endParaRPr lang="en-NZ"/>
        </a:p>
      </dgm:t>
    </dgm:pt>
    <dgm:pt modelId="{E10CCA99-8EA8-40C1-BCB9-C200DA2D9EA3}" type="pres">
      <dgm:prSet presAssocID="{3B0D90E0-8FB0-462A-A196-F9CF0F68DC9A}" presName="linear" presStyleCnt="0">
        <dgm:presLayoutVars>
          <dgm:animLvl val="lvl"/>
          <dgm:resizeHandles val="exact"/>
        </dgm:presLayoutVars>
      </dgm:prSet>
      <dgm:spPr/>
    </dgm:pt>
    <dgm:pt modelId="{FC36966E-2C8D-45E4-B74F-ADE458F8257E}" type="pres">
      <dgm:prSet presAssocID="{B9A9911B-AABB-4D6A-BB1E-903595EBB77C}" presName="parentText" presStyleLbl="node1" presStyleIdx="0" presStyleCnt="3">
        <dgm:presLayoutVars>
          <dgm:chMax val="0"/>
          <dgm:bulletEnabled val="1"/>
        </dgm:presLayoutVars>
      </dgm:prSet>
      <dgm:spPr/>
    </dgm:pt>
    <dgm:pt modelId="{4CE2F110-0C8F-4807-AE85-0EABD923F88A}" type="pres">
      <dgm:prSet presAssocID="{B9A9911B-AABB-4D6A-BB1E-903595EBB77C}" presName="childText" presStyleLbl="revTx" presStyleIdx="0" presStyleCnt="1">
        <dgm:presLayoutVars>
          <dgm:bulletEnabled val="1"/>
        </dgm:presLayoutVars>
      </dgm:prSet>
      <dgm:spPr/>
    </dgm:pt>
    <dgm:pt modelId="{E209AE85-3E88-4779-8E79-85D26F062704}" type="pres">
      <dgm:prSet presAssocID="{8EC3448D-3A45-4BCC-AE11-8F6B528D1B08}" presName="parentText" presStyleLbl="node1" presStyleIdx="1" presStyleCnt="3">
        <dgm:presLayoutVars>
          <dgm:chMax val="0"/>
          <dgm:bulletEnabled val="1"/>
        </dgm:presLayoutVars>
      </dgm:prSet>
      <dgm:spPr/>
    </dgm:pt>
    <dgm:pt modelId="{FB4BA02D-0907-45CB-990B-26CA0E6D77F0}" type="pres">
      <dgm:prSet presAssocID="{57FE7659-A4F6-452F-8FE6-5CA8E3FE6A83}" presName="spacer" presStyleCnt="0"/>
      <dgm:spPr/>
    </dgm:pt>
    <dgm:pt modelId="{6DCD151F-DC2D-49BB-A8B4-0002A41FA861}" type="pres">
      <dgm:prSet presAssocID="{1D78A308-C7E1-4750-9F99-7EA05FABAB5A}" presName="parentText" presStyleLbl="node1" presStyleIdx="2" presStyleCnt="3">
        <dgm:presLayoutVars>
          <dgm:chMax val="0"/>
          <dgm:bulletEnabled val="1"/>
        </dgm:presLayoutVars>
      </dgm:prSet>
      <dgm:spPr/>
    </dgm:pt>
  </dgm:ptLst>
  <dgm:cxnLst>
    <dgm:cxn modelId="{692C0804-8B88-4912-BA11-16CFCC54AA23}" srcId="{B9A9911B-AABB-4D6A-BB1E-903595EBB77C}" destId="{415B0129-3867-4BE6-844E-A8809DA7C9B3}" srcOrd="2" destOrd="0" parTransId="{161B1646-3C69-46BB-AEEA-5D4F479F1EA8}" sibTransId="{BA2BC0D4-4A76-45E6-887C-CA59653262BF}"/>
    <dgm:cxn modelId="{3854EE08-791E-4AD9-8E1E-53C5A886FDB4}" type="presOf" srcId="{FD30E740-39A6-4710-A9C7-9A777BACDB97}" destId="{4CE2F110-0C8F-4807-AE85-0EABD923F88A}" srcOrd="0" destOrd="4" presId="urn:microsoft.com/office/officeart/2005/8/layout/vList2"/>
    <dgm:cxn modelId="{B67AB718-B11F-4CCF-B217-1810B3BBDA25}" srcId="{B9A9911B-AABB-4D6A-BB1E-903595EBB77C}" destId="{2F73A538-EF51-487E-8028-FD454BC92A50}" srcOrd="3" destOrd="0" parTransId="{E2D5EF27-31DA-4358-BE4A-750EA25DC537}" sibTransId="{B45587AE-9C09-4F7B-9470-D979CB44FAC2}"/>
    <dgm:cxn modelId="{FFA50323-12B8-4248-ACCA-7FE37A56E348}" srcId="{3B0D90E0-8FB0-462A-A196-F9CF0F68DC9A}" destId="{8EC3448D-3A45-4BCC-AE11-8F6B528D1B08}" srcOrd="1" destOrd="0" parTransId="{C221743A-7891-4BB8-B7F8-B92DB7C7E09F}" sibTransId="{57FE7659-A4F6-452F-8FE6-5CA8E3FE6A83}"/>
    <dgm:cxn modelId="{C772402C-2580-4F13-B1F3-61F524AE0903}" type="presOf" srcId="{5C72FE15-128F-4AE0-8820-77B2069715BC}" destId="{4CE2F110-0C8F-4807-AE85-0EABD923F88A}" srcOrd="0" destOrd="0" presId="urn:microsoft.com/office/officeart/2005/8/layout/vList2"/>
    <dgm:cxn modelId="{969B5F34-F905-4458-8E71-5FF8DA5250A0}" type="presOf" srcId="{415B0129-3867-4BE6-844E-A8809DA7C9B3}" destId="{4CE2F110-0C8F-4807-AE85-0EABD923F88A}" srcOrd="0" destOrd="2" presId="urn:microsoft.com/office/officeart/2005/8/layout/vList2"/>
    <dgm:cxn modelId="{BF460845-955E-4B08-8937-D5447243FDF5}" srcId="{3B0D90E0-8FB0-462A-A196-F9CF0F68DC9A}" destId="{B9A9911B-AABB-4D6A-BB1E-903595EBB77C}" srcOrd="0" destOrd="0" parTransId="{D4C3A3D5-3D20-400F-A572-3638D6F71AD6}" sibTransId="{1647EF46-E883-4741-8804-C26FDB9DD15D}"/>
    <dgm:cxn modelId="{9C198565-20A2-441D-8E30-8BCBDB5B8882}" srcId="{B9A9911B-AABB-4D6A-BB1E-903595EBB77C}" destId="{A15E115F-BE4D-4A37-B70E-92B4CD8CE486}" srcOrd="1" destOrd="0" parTransId="{58B29703-E3E8-4FF7-B169-B60BF2A497C5}" sibTransId="{8845FA24-2AF2-4EA0-9823-E53DA87B15D5}"/>
    <dgm:cxn modelId="{728FD36D-A6DC-46E7-923B-5BF379CDFB02}" type="presOf" srcId="{A15E115F-BE4D-4A37-B70E-92B4CD8CE486}" destId="{4CE2F110-0C8F-4807-AE85-0EABD923F88A}" srcOrd="0" destOrd="1" presId="urn:microsoft.com/office/officeart/2005/8/layout/vList2"/>
    <dgm:cxn modelId="{5D79606E-B351-4652-8137-15ADFB6444AD}" srcId="{B9A9911B-AABB-4D6A-BB1E-903595EBB77C}" destId="{5C72FE15-128F-4AE0-8820-77B2069715BC}" srcOrd="0" destOrd="0" parTransId="{A9CFD785-6320-467C-8642-B3104FDC2809}" sibTransId="{02FAB167-08C1-4D94-8E38-E8D85769622B}"/>
    <dgm:cxn modelId="{625E0D7A-AA23-4433-A255-19EECB2C3F31}" srcId="{B9A9911B-AABB-4D6A-BB1E-903595EBB77C}" destId="{FD30E740-39A6-4710-A9C7-9A777BACDB97}" srcOrd="4" destOrd="0" parTransId="{CF03D2C6-F6B0-410A-8A22-EE1947CD68C6}" sibTransId="{29393EE2-3648-4708-AF32-467744868D8C}"/>
    <dgm:cxn modelId="{E668B49E-5C84-4F63-8AA9-2191B70A3BC8}" type="presOf" srcId="{2F73A538-EF51-487E-8028-FD454BC92A50}" destId="{4CE2F110-0C8F-4807-AE85-0EABD923F88A}" srcOrd="0" destOrd="3" presId="urn:microsoft.com/office/officeart/2005/8/layout/vList2"/>
    <dgm:cxn modelId="{81F40FA0-1BA2-4D4F-AC3C-FCBB05E5A9C1}" type="presOf" srcId="{3B0D90E0-8FB0-462A-A196-F9CF0F68DC9A}" destId="{E10CCA99-8EA8-40C1-BCB9-C200DA2D9EA3}" srcOrd="0" destOrd="0" presId="urn:microsoft.com/office/officeart/2005/8/layout/vList2"/>
    <dgm:cxn modelId="{812941A3-E794-455E-84C9-78171CDD5928}" srcId="{3B0D90E0-8FB0-462A-A196-F9CF0F68DC9A}" destId="{1D78A308-C7E1-4750-9F99-7EA05FABAB5A}" srcOrd="2" destOrd="0" parTransId="{C4C0FE3F-FCBA-43F2-B123-32368830BCA2}" sibTransId="{AFD47EE3-41DA-4BB6-8AFA-D69C30C71B50}"/>
    <dgm:cxn modelId="{71AAAAC6-0795-4680-A394-69E7DAA3008A}" type="presOf" srcId="{B9A9911B-AABB-4D6A-BB1E-903595EBB77C}" destId="{FC36966E-2C8D-45E4-B74F-ADE458F8257E}" srcOrd="0" destOrd="0" presId="urn:microsoft.com/office/officeart/2005/8/layout/vList2"/>
    <dgm:cxn modelId="{9A014CCF-CA9F-4098-BD21-44A74E798195}" type="presOf" srcId="{8EC3448D-3A45-4BCC-AE11-8F6B528D1B08}" destId="{E209AE85-3E88-4779-8E79-85D26F062704}" srcOrd="0" destOrd="0" presId="urn:microsoft.com/office/officeart/2005/8/layout/vList2"/>
    <dgm:cxn modelId="{CBD1B5D3-4BB5-467B-9DD0-F21786CEE37B}" srcId="{B9A9911B-AABB-4D6A-BB1E-903595EBB77C}" destId="{9C2BE99C-0586-446F-96B1-FDDE467503BA}" srcOrd="5" destOrd="0" parTransId="{DDD8C31A-A9D8-4E9B-A875-500029E701FB}" sibTransId="{93E7B25D-9F4F-4133-881C-4BF914B760C9}"/>
    <dgm:cxn modelId="{5C6B75DC-05A8-4C61-A3BD-75AF8137B912}" type="presOf" srcId="{9C2BE99C-0586-446F-96B1-FDDE467503BA}" destId="{4CE2F110-0C8F-4807-AE85-0EABD923F88A}" srcOrd="0" destOrd="5" presId="urn:microsoft.com/office/officeart/2005/8/layout/vList2"/>
    <dgm:cxn modelId="{4551ACE4-5C8A-4272-A9E1-54A480BBC92A}" type="presOf" srcId="{1D78A308-C7E1-4750-9F99-7EA05FABAB5A}" destId="{6DCD151F-DC2D-49BB-A8B4-0002A41FA861}" srcOrd="0" destOrd="0" presId="urn:microsoft.com/office/officeart/2005/8/layout/vList2"/>
    <dgm:cxn modelId="{143F9DC3-FE87-4082-884C-63EFA96E480B}" type="presParOf" srcId="{E10CCA99-8EA8-40C1-BCB9-C200DA2D9EA3}" destId="{FC36966E-2C8D-45E4-B74F-ADE458F8257E}" srcOrd="0" destOrd="0" presId="urn:microsoft.com/office/officeart/2005/8/layout/vList2"/>
    <dgm:cxn modelId="{D3C6391E-C0AE-4525-977A-3AD63C9702BF}" type="presParOf" srcId="{E10CCA99-8EA8-40C1-BCB9-C200DA2D9EA3}" destId="{4CE2F110-0C8F-4807-AE85-0EABD923F88A}" srcOrd="1" destOrd="0" presId="urn:microsoft.com/office/officeart/2005/8/layout/vList2"/>
    <dgm:cxn modelId="{FFACCE5C-65B9-4120-8B1C-5FC2E88E4B5E}" type="presParOf" srcId="{E10CCA99-8EA8-40C1-BCB9-C200DA2D9EA3}" destId="{E209AE85-3E88-4779-8E79-85D26F062704}" srcOrd="2" destOrd="0" presId="urn:microsoft.com/office/officeart/2005/8/layout/vList2"/>
    <dgm:cxn modelId="{D7FC6738-D96F-467A-A05C-B1629C552E11}" type="presParOf" srcId="{E10CCA99-8EA8-40C1-BCB9-C200DA2D9EA3}" destId="{FB4BA02D-0907-45CB-990B-26CA0E6D77F0}" srcOrd="3" destOrd="0" presId="urn:microsoft.com/office/officeart/2005/8/layout/vList2"/>
    <dgm:cxn modelId="{D89943C6-7855-49FA-B3D3-269CA34F639E}" type="presParOf" srcId="{E10CCA99-8EA8-40C1-BCB9-C200DA2D9EA3}" destId="{6DCD151F-DC2D-49BB-A8B4-0002A41FA86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465C08-5EA5-4C0A-B7B6-1C216B81FF9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45E50C8-5953-46C1-8DC7-543221059A33}">
      <dgm:prSet/>
      <dgm:spPr/>
      <dgm:t>
        <a:bodyPr/>
        <a:lstStyle/>
        <a:p>
          <a:r>
            <a:rPr lang="en-NZ" dirty="0"/>
            <a:t>You can define rules for when a job should run. These rules are expressions like “age &gt;= 18,” meaning the job will execute </a:t>
          </a:r>
          <a:r>
            <a:rPr lang="en-NZ" b="1" dirty="0"/>
            <a:t>only if</a:t>
          </a:r>
          <a:r>
            <a:rPr lang="en-NZ" dirty="0"/>
            <a:t> the user meets the specified condition, such as being an adult.</a:t>
          </a:r>
          <a:endParaRPr lang="en-US" dirty="0"/>
        </a:p>
      </dgm:t>
    </dgm:pt>
    <dgm:pt modelId="{782AA071-65DD-470A-968D-E9915859BF84}" type="parTrans" cxnId="{B149F54D-83F9-425F-B0AB-D4E91786E650}">
      <dgm:prSet/>
      <dgm:spPr/>
      <dgm:t>
        <a:bodyPr/>
        <a:lstStyle/>
        <a:p>
          <a:endParaRPr lang="en-US"/>
        </a:p>
      </dgm:t>
    </dgm:pt>
    <dgm:pt modelId="{F55A5ADD-28B3-4229-AE10-49366BCEAC85}" type="sibTrans" cxnId="{B149F54D-83F9-425F-B0AB-D4E91786E650}">
      <dgm:prSet/>
      <dgm:spPr/>
      <dgm:t>
        <a:bodyPr/>
        <a:lstStyle/>
        <a:p>
          <a:endParaRPr lang="en-US"/>
        </a:p>
      </dgm:t>
    </dgm:pt>
    <dgm:pt modelId="{37EFD107-9959-4C14-BE83-632488EAD5FA}">
      <dgm:prSet/>
      <dgm:spPr/>
      <dgm:t>
        <a:bodyPr/>
        <a:lstStyle/>
        <a:p>
          <a:r>
            <a:rPr lang="en-NZ" dirty="0"/>
            <a:t>For example, you might want FlexiForms to send an email to a specific address only if the user indicates in the form that they live in Auckland.</a:t>
          </a:r>
          <a:endParaRPr lang="en-US" dirty="0"/>
        </a:p>
      </dgm:t>
    </dgm:pt>
    <dgm:pt modelId="{7875DF1D-D11E-4C3C-BA0E-0EF56B8BC399}" type="parTrans" cxnId="{FA35E4D4-A7A3-4032-915C-D8A463552B82}">
      <dgm:prSet/>
      <dgm:spPr/>
      <dgm:t>
        <a:bodyPr/>
        <a:lstStyle/>
        <a:p>
          <a:endParaRPr lang="en-US"/>
        </a:p>
      </dgm:t>
    </dgm:pt>
    <dgm:pt modelId="{45B496DE-AF44-4488-BDA7-6877F8A8B65D}" type="sibTrans" cxnId="{FA35E4D4-A7A3-4032-915C-D8A463552B82}">
      <dgm:prSet/>
      <dgm:spPr/>
      <dgm:t>
        <a:bodyPr/>
        <a:lstStyle/>
        <a:p>
          <a:endParaRPr lang="en-US"/>
        </a:p>
      </dgm:t>
    </dgm:pt>
    <dgm:pt modelId="{295B9DE1-E831-40D1-9141-9164CBB5F7CC}">
      <dgm:prSet/>
      <dgm:spPr/>
      <dgm:t>
        <a:bodyPr/>
        <a:lstStyle/>
        <a:p>
          <a:r>
            <a:rPr lang="en-NZ" dirty="0"/>
            <a:t>Otherwise, the email should be sent to a different address. To achieve this, you can set up two email jobs with the following rules: (1) location == "Auckland", and (2) location != "Auckland". That’s it!</a:t>
          </a:r>
          <a:endParaRPr lang="en-US" dirty="0"/>
        </a:p>
      </dgm:t>
    </dgm:pt>
    <dgm:pt modelId="{D997314D-779F-42C8-8B14-C45A7F0EEFFA}" type="parTrans" cxnId="{E5607CBD-0CBF-412A-970C-9B2C02D08147}">
      <dgm:prSet/>
      <dgm:spPr/>
      <dgm:t>
        <a:bodyPr/>
        <a:lstStyle/>
        <a:p>
          <a:endParaRPr lang="en-US"/>
        </a:p>
      </dgm:t>
    </dgm:pt>
    <dgm:pt modelId="{B0A4CCCF-AE47-4173-BCA6-BE796E3FBDB5}" type="sibTrans" cxnId="{E5607CBD-0CBF-412A-970C-9B2C02D08147}">
      <dgm:prSet/>
      <dgm:spPr/>
      <dgm:t>
        <a:bodyPr/>
        <a:lstStyle/>
        <a:p>
          <a:endParaRPr lang="en-US"/>
        </a:p>
      </dgm:t>
    </dgm:pt>
    <dgm:pt modelId="{DE97A43D-EE02-4627-9F6A-DE290362ECC2}" type="pres">
      <dgm:prSet presAssocID="{FA465C08-5EA5-4C0A-B7B6-1C216B81FF96}" presName="linear" presStyleCnt="0">
        <dgm:presLayoutVars>
          <dgm:animLvl val="lvl"/>
          <dgm:resizeHandles val="exact"/>
        </dgm:presLayoutVars>
      </dgm:prSet>
      <dgm:spPr/>
    </dgm:pt>
    <dgm:pt modelId="{AB548833-A95E-420D-A888-DF8798F72EEF}" type="pres">
      <dgm:prSet presAssocID="{145E50C8-5953-46C1-8DC7-543221059A33}" presName="parentText" presStyleLbl="node1" presStyleIdx="0" presStyleCnt="3">
        <dgm:presLayoutVars>
          <dgm:chMax val="0"/>
          <dgm:bulletEnabled val="1"/>
        </dgm:presLayoutVars>
      </dgm:prSet>
      <dgm:spPr/>
    </dgm:pt>
    <dgm:pt modelId="{256092A8-A84B-4887-8140-3180A1AEBFA0}" type="pres">
      <dgm:prSet presAssocID="{F55A5ADD-28B3-4229-AE10-49366BCEAC85}" presName="spacer" presStyleCnt="0"/>
      <dgm:spPr/>
    </dgm:pt>
    <dgm:pt modelId="{83AA6685-F5FC-4A0F-8E02-3939531C7870}" type="pres">
      <dgm:prSet presAssocID="{37EFD107-9959-4C14-BE83-632488EAD5FA}" presName="parentText" presStyleLbl="node1" presStyleIdx="1" presStyleCnt="3">
        <dgm:presLayoutVars>
          <dgm:chMax val="0"/>
          <dgm:bulletEnabled val="1"/>
        </dgm:presLayoutVars>
      </dgm:prSet>
      <dgm:spPr/>
    </dgm:pt>
    <dgm:pt modelId="{4C691DB0-8664-44FE-9951-8E6FBFD5EBEC}" type="pres">
      <dgm:prSet presAssocID="{45B496DE-AF44-4488-BDA7-6877F8A8B65D}" presName="spacer" presStyleCnt="0"/>
      <dgm:spPr/>
    </dgm:pt>
    <dgm:pt modelId="{05D627EC-EF1B-43C1-AB4D-6D83F95822ED}" type="pres">
      <dgm:prSet presAssocID="{295B9DE1-E831-40D1-9141-9164CBB5F7CC}" presName="parentText" presStyleLbl="node1" presStyleIdx="2" presStyleCnt="3">
        <dgm:presLayoutVars>
          <dgm:chMax val="0"/>
          <dgm:bulletEnabled val="1"/>
        </dgm:presLayoutVars>
      </dgm:prSet>
      <dgm:spPr/>
    </dgm:pt>
  </dgm:ptLst>
  <dgm:cxnLst>
    <dgm:cxn modelId="{7F87210E-3177-42A6-8459-74EB0C29EF24}" type="presOf" srcId="{FA465C08-5EA5-4C0A-B7B6-1C216B81FF96}" destId="{DE97A43D-EE02-4627-9F6A-DE290362ECC2}" srcOrd="0" destOrd="0" presId="urn:microsoft.com/office/officeart/2005/8/layout/vList2"/>
    <dgm:cxn modelId="{B6557628-91D7-4A86-ADA3-AF502062B9A7}" type="presOf" srcId="{295B9DE1-E831-40D1-9141-9164CBB5F7CC}" destId="{05D627EC-EF1B-43C1-AB4D-6D83F95822ED}" srcOrd="0" destOrd="0" presId="urn:microsoft.com/office/officeart/2005/8/layout/vList2"/>
    <dgm:cxn modelId="{B149F54D-83F9-425F-B0AB-D4E91786E650}" srcId="{FA465C08-5EA5-4C0A-B7B6-1C216B81FF96}" destId="{145E50C8-5953-46C1-8DC7-543221059A33}" srcOrd="0" destOrd="0" parTransId="{782AA071-65DD-470A-968D-E9915859BF84}" sibTransId="{F55A5ADD-28B3-4229-AE10-49366BCEAC85}"/>
    <dgm:cxn modelId="{5D851F54-71BF-4DC2-A49B-AD5D33EA94C1}" type="presOf" srcId="{37EFD107-9959-4C14-BE83-632488EAD5FA}" destId="{83AA6685-F5FC-4A0F-8E02-3939531C7870}" srcOrd="0" destOrd="0" presId="urn:microsoft.com/office/officeart/2005/8/layout/vList2"/>
    <dgm:cxn modelId="{E5607CBD-0CBF-412A-970C-9B2C02D08147}" srcId="{FA465C08-5EA5-4C0A-B7B6-1C216B81FF96}" destId="{295B9DE1-E831-40D1-9141-9164CBB5F7CC}" srcOrd="2" destOrd="0" parTransId="{D997314D-779F-42C8-8B14-C45A7F0EEFFA}" sibTransId="{B0A4CCCF-AE47-4173-BCA6-BE796E3FBDB5}"/>
    <dgm:cxn modelId="{C2485EC4-3B02-4892-9A08-E787D6BC84D7}" type="presOf" srcId="{145E50C8-5953-46C1-8DC7-543221059A33}" destId="{AB548833-A95E-420D-A888-DF8798F72EEF}" srcOrd="0" destOrd="0" presId="urn:microsoft.com/office/officeart/2005/8/layout/vList2"/>
    <dgm:cxn modelId="{FA35E4D4-A7A3-4032-915C-D8A463552B82}" srcId="{FA465C08-5EA5-4C0A-B7B6-1C216B81FF96}" destId="{37EFD107-9959-4C14-BE83-632488EAD5FA}" srcOrd="1" destOrd="0" parTransId="{7875DF1D-D11E-4C3C-BA0E-0EF56B8BC399}" sibTransId="{45B496DE-AF44-4488-BDA7-6877F8A8B65D}"/>
    <dgm:cxn modelId="{18D16F2B-2993-46C7-A770-2C34D1962C66}" type="presParOf" srcId="{DE97A43D-EE02-4627-9F6A-DE290362ECC2}" destId="{AB548833-A95E-420D-A888-DF8798F72EEF}" srcOrd="0" destOrd="0" presId="urn:microsoft.com/office/officeart/2005/8/layout/vList2"/>
    <dgm:cxn modelId="{07CF726E-B0F3-47D3-BB94-BCA8B1509ECE}" type="presParOf" srcId="{DE97A43D-EE02-4627-9F6A-DE290362ECC2}" destId="{256092A8-A84B-4887-8140-3180A1AEBFA0}" srcOrd="1" destOrd="0" presId="urn:microsoft.com/office/officeart/2005/8/layout/vList2"/>
    <dgm:cxn modelId="{2EF4CE93-90C3-40EE-B2DF-4996ACFB391A}" type="presParOf" srcId="{DE97A43D-EE02-4627-9F6A-DE290362ECC2}" destId="{83AA6685-F5FC-4A0F-8E02-3939531C7870}" srcOrd="2" destOrd="0" presId="urn:microsoft.com/office/officeart/2005/8/layout/vList2"/>
    <dgm:cxn modelId="{31F1D8E5-34A2-4287-B17A-EB6D2A65AD6E}" type="presParOf" srcId="{DE97A43D-EE02-4627-9F6A-DE290362ECC2}" destId="{4C691DB0-8664-44FE-9951-8E6FBFD5EBEC}" srcOrd="3" destOrd="0" presId="urn:microsoft.com/office/officeart/2005/8/layout/vList2"/>
    <dgm:cxn modelId="{5717AC1E-EA3E-4A3D-BA93-D9D036C2D2A6}" type="presParOf" srcId="{DE97A43D-EE02-4627-9F6A-DE290362ECC2}" destId="{05D627EC-EF1B-43C1-AB4D-6D83F95822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2D05EC-4285-416C-9850-F0DFCBD8B92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2DF825F-CFF8-49E6-ABBF-6832E7472803}">
      <dgm:prSet/>
      <dgm:spPr/>
      <dgm:t>
        <a:bodyPr/>
        <a:lstStyle/>
        <a:p>
          <a:r>
            <a:rPr lang="en-NZ" dirty="0"/>
            <a:t>Email jobs use email templates, which you can easily design using the template editor in the Admin app. If you're looking for a standard template, you can even utilize the Auto-Template feature of the editor.</a:t>
          </a:r>
          <a:endParaRPr lang="en-US" dirty="0"/>
        </a:p>
      </dgm:t>
    </dgm:pt>
    <dgm:pt modelId="{61292837-6EEA-459D-AF87-002426F47281}" type="parTrans" cxnId="{94A49027-FD42-4ACD-B76B-68B0ED2F389F}">
      <dgm:prSet/>
      <dgm:spPr/>
      <dgm:t>
        <a:bodyPr/>
        <a:lstStyle/>
        <a:p>
          <a:endParaRPr lang="en-US"/>
        </a:p>
      </dgm:t>
    </dgm:pt>
    <dgm:pt modelId="{A779CA4A-061A-43B7-9FD9-69A48F0F32A9}" type="sibTrans" cxnId="{94A49027-FD42-4ACD-B76B-68B0ED2F389F}">
      <dgm:prSet/>
      <dgm:spPr/>
      <dgm:t>
        <a:bodyPr/>
        <a:lstStyle/>
        <a:p>
          <a:endParaRPr lang="en-US"/>
        </a:p>
      </dgm:t>
    </dgm:pt>
    <dgm:pt modelId="{C77B8BDE-7384-491C-9504-6C9F5D2E1AA2}">
      <dgm:prSet/>
      <dgm:spPr/>
      <dgm:t>
        <a:bodyPr/>
        <a:lstStyle/>
        <a:p>
          <a:r>
            <a:rPr lang="en-NZ" dirty="0"/>
            <a:t>The template can include uploaded or exported images, meaning these images will be displayed in your email.</a:t>
          </a:r>
          <a:endParaRPr lang="en-US" dirty="0"/>
        </a:p>
      </dgm:t>
    </dgm:pt>
    <dgm:pt modelId="{8E763112-D31F-4736-861C-AF3FDBB154CA}" type="parTrans" cxnId="{02197E8A-5F33-49C6-9D1A-8FE49A3A41DF}">
      <dgm:prSet/>
      <dgm:spPr/>
      <dgm:t>
        <a:bodyPr/>
        <a:lstStyle/>
        <a:p>
          <a:endParaRPr lang="en-US"/>
        </a:p>
      </dgm:t>
    </dgm:pt>
    <dgm:pt modelId="{3AC88AF8-25CC-4D18-8118-D51F1175ABD1}" type="sibTrans" cxnId="{02197E8A-5F33-49C6-9D1A-8FE49A3A41DF}">
      <dgm:prSet/>
      <dgm:spPr/>
      <dgm:t>
        <a:bodyPr/>
        <a:lstStyle/>
        <a:p>
          <a:endParaRPr lang="en-US"/>
        </a:p>
      </dgm:t>
    </dgm:pt>
    <dgm:pt modelId="{500E7B47-4F0B-4427-A987-110E29DC3886}">
      <dgm:prSet/>
      <dgm:spPr/>
      <dgm:t>
        <a:bodyPr/>
        <a:lstStyle/>
        <a:p>
          <a:r>
            <a:rPr lang="en-NZ" dirty="0"/>
            <a:t>You can also attach both uploaded and exported files to your email.</a:t>
          </a:r>
          <a:endParaRPr lang="en-US" dirty="0"/>
        </a:p>
      </dgm:t>
    </dgm:pt>
    <dgm:pt modelId="{E5D4BB60-16AF-43EE-ADC9-8FA879A7101C}" type="parTrans" cxnId="{3ACAD59B-CE57-4845-B233-A0F0F763FD6C}">
      <dgm:prSet/>
      <dgm:spPr/>
      <dgm:t>
        <a:bodyPr/>
        <a:lstStyle/>
        <a:p>
          <a:endParaRPr lang="en-US"/>
        </a:p>
      </dgm:t>
    </dgm:pt>
    <dgm:pt modelId="{3802C4F2-5FDB-465E-919A-858C21323518}" type="sibTrans" cxnId="{3ACAD59B-CE57-4845-B233-A0F0F763FD6C}">
      <dgm:prSet/>
      <dgm:spPr/>
      <dgm:t>
        <a:bodyPr/>
        <a:lstStyle/>
        <a:p>
          <a:endParaRPr lang="en-US"/>
        </a:p>
      </dgm:t>
    </dgm:pt>
    <dgm:pt modelId="{B86E5754-E842-49D8-BE6C-E136FB5D765E}">
      <dgm:prSet/>
      <dgm:spPr/>
      <dgm:t>
        <a:bodyPr/>
        <a:lstStyle/>
        <a:p>
          <a:r>
            <a:rPr lang="en-NZ" dirty="0"/>
            <a:t>You can use dynamic recipients for emails. For instance, if you want the email to be sent to the address the user entered for the question named "</a:t>
          </a:r>
          <a:r>
            <a:rPr lang="en-NZ" dirty="0" err="1"/>
            <a:t>recruiter_email</a:t>
          </a:r>
          <a:r>
            <a:rPr lang="en-NZ" dirty="0"/>
            <a:t>," you simply set the recipient as {</a:t>
          </a:r>
          <a:r>
            <a:rPr lang="en-NZ" dirty="0" err="1"/>
            <a:t>recruiter_email</a:t>
          </a:r>
          <a:r>
            <a:rPr lang="en-NZ" dirty="0"/>
            <a:t>}. That's it! Similarly, you can send confirmation emails to the user by setting the recipient to {</a:t>
          </a:r>
          <a:r>
            <a:rPr lang="en-NZ" dirty="0" err="1"/>
            <a:t>user_email</a:t>
          </a:r>
          <a:r>
            <a:rPr lang="en-NZ" dirty="0"/>
            <a:t>}.</a:t>
          </a:r>
          <a:endParaRPr lang="en-US" dirty="0"/>
        </a:p>
      </dgm:t>
    </dgm:pt>
    <dgm:pt modelId="{927215B4-F4C8-472E-AD30-459E589065C2}" type="parTrans" cxnId="{E68E3511-97B6-4863-BD11-10C3BA632409}">
      <dgm:prSet/>
      <dgm:spPr/>
      <dgm:t>
        <a:bodyPr/>
        <a:lstStyle/>
        <a:p>
          <a:endParaRPr lang="en-US"/>
        </a:p>
      </dgm:t>
    </dgm:pt>
    <dgm:pt modelId="{EAC06532-E9EB-4ED5-9602-C9DAE0857563}" type="sibTrans" cxnId="{E68E3511-97B6-4863-BD11-10C3BA632409}">
      <dgm:prSet/>
      <dgm:spPr/>
      <dgm:t>
        <a:bodyPr/>
        <a:lstStyle/>
        <a:p>
          <a:endParaRPr lang="en-US"/>
        </a:p>
      </dgm:t>
    </dgm:pt>
    <dgm:pt modelId="{E330C824-8295-4E15-AC0C-19709AFFC926}">
      <dgm:prSet/>
      <dgm:spPr/>
      <dgm:t>
        <a:bodyPr/>
        <a:lstStyle/>
        <a:p>
          <a:r>
            <a:rPr lang="en-NZ" dirty="0"/>
            <a:t>The subject of the email can also be dynamic. For example, the subject could be "An application from {</a:t>
          </a:r>
          <a:r>
            <a:rPr lang="en-NZ" dirty="0" err="1"/>
            <a:t>user_fullname</a:t>
          </a:r>
          <a:r>
            <a:rPr lang="en-NZ" dirty="0"/>
            <a:t>} has been received for {</a:t>
          </a:r>
          <a:r>
            <a:rPr lang="en-NZ" dirty="0" err="1"/>
            <a:t>recruiter_name</a:t>
          </a:r>
          <a:r>
            <a:rPr lang="en-NZ" dirty="0"/>
            <a:t>}."</a:t>
          </a:r>
          <a:endParaRPr lang="en-US" dirty="0"/>
        </a:p>
      </dgm:t>
    </dgm:pt>
    <dgm:pt modelId="{764F51DB-16A3-4DFA-9AC7-03C62BD0A9DE}" type="parTrans" cxnId="{27A912E6-ABD1-4A0D-A18C-6F21F2E7D178}">
      <dgm:prSet/>
      <dgm:spPr/>
      <dgm:t>
        <a:bodyPr/>
        <a:lstStyle/>
        <a:p>
          <a:endParaRPr lang="en-US"/>
        </a:p>
      </dgm:t>
    </dgm:pt>
    <dgm:pt modelId="{41D104E6-E103-4979-8AB8-586B5D82B8ED}" type="sibTrans" cxnId="{27A912E6-ABD1-4A0D-A18C-6F21F2E7D178}">
      <dgm:prSet/>
      <dgm:spPr/>
      <dgm:t>
        <a:bodyPr/>
        <a:lstStyle/>
        <a:p>
          <a:endParaRPr lang="en-US"/>
        </a:p>
      </dgm:t>
    </dgm:pt>
    <dgm:pt modelId="{0C44DB0E-C390-4A8B-BFA1-5CDA1067A240}" type="pres">
      <dgm:prSet presAssocID="{882D05EC-4285-416C-9850-F0DFCBD8B924}" presName="root" presStyleCnt="0">
        <dgm:presLayoutVars>
          <dgm:dir/>
          <dgm:resizeHandles val="exact"/>
        </dgm:presLayoutVars>
      </dgm:prSet>
      <dgm:spPr/>
    </dgm:pt>
    <dgm:pt modelId="{FC0EC5A8-8EE0-4D74-8FA5-DAEE7ABBC406}" type="pres">
      <dgm:prSet presAssocID="{E2DF825F-CFF8-49E6-ABBF-6832E7472803}" presName="compNode" presStyleCnt="0"/>
      <dgm:spPr/>
    </dgm:pt>
    <dgm:pt modelId="{D2E6CEA8-E13F-42EF-BAB3-E06338C6A87D}" type="pres">
      <dgm:prSet presAssocID="{E2DF825F-CFF8-49E6-ABBF-6832E7472803}" presName="bgRect" presStyleLbl="bgShp" presStyleIdx="0" presStyleCnt="5"/>
      <dgm:spPr/>
    </dgm:pt>
    <dgm:pt modelId="{DE089EBB-1C19-40BD-8771-97412B7B786D}" type="pres">
      <dgm:prSet presAssocID="{E2DF825F-CFF8-49E6-ABBF-6832E747280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BBEE4DE9-947C-4886-975E-0C38C8F18539}" type="pres">
      <dgm:prSet presAssocID="{E2DF825F-CFF8-49E6-ABBF-6832E7472803}" presName="spaceRect" presStyleCnt="0"/>
      <dgm:spPr/>
    </dgm:pt>
    <dgm:pt modelId="{A855133E-980B-45FB-A4E5-A837AB6F2958}" type="pres">
      <dgm:prSet presAssocID="{E2DF825F-CFF8-49E6-ABBF-6832E7472803}" presName="parTx" presStyleLbl="revTx" presStyleIdx="0" presStyleCnt="5">
        <dgm:presLayoutVars>
          <dgm:chMax val="0"/>
          <dgm:chPref val="0"/>
        </dgm:presLayoutVars>
      </dgm:prSet>
      <dgm:spPr/>
    </dgm:pt>
    <dgm:pt modelId="{6C87B48C-4A41-4A6C-B6BD-06DF50B88EB8}" type="pres">
      <dgm:prSet presAssocID="{A779CA4A-061A-43B7-9FD9-69A48F0F32A9}" presName="sibTrans" presStyleCnt="0"/>
      <dgm:spPr/>
    </dgm:pt>
    <dgm:pt modelId="{01379387-6F45-4816-AE97-B652AB02C6BB}" type="pres">
      <dgm:prSet presAssocID="{C77B8BDE-7384-491C-9504-6C9F5D2E1AA2}" presName="compNode" presStyleCnt="0"/>
      <dgm:spPr/>
    </dgm:pt>
    <dgm:pt modelId="{484586DF-B2D2-45F8-B8C8-3ADCD85FE564}" type="pres">
      <dgm:prSet presAssocID="{C77B8BDE-7384-491C-9504-6C9F5D2E1AA2}" presName="bgRect" presStyleLbl="bgShp" presStyleIdx="1" presStyleCnt="5"/>
      <dgm:spPr/>
    </dgm:pt>
    <dgm:pt modelId="{7F277D4D-DD26-4B80-8FC5-549905ABDF24}" type="pres">
      <dgm:prSet presAssocID="{C77B8BDE-7384-491C-9504-6C9F5D2E1AA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envelope"/>
        </a:ext>
      </dgm:extLst>
    </dgm:pt>
    <dgm:pt modelId="{D58D65F6-C54B-4D82-B921-229515900F55}" type="pres">
      <dgm:prSet presAssocID="{C77B8BDE-7384-491C-9504-6C9F5D2E1AA2}" presName="spaceRect" presStyleCnt="0"/>
      <dgm:spPr/>
    </dgm:pt>
    <dgm:pt modelId="{FFB39D6A-954F-4D66-8403-9BFCE977F7F9}" type="pres">
      <dgm:prSet presAssocID="{C77B8BDE-7384-491C-9504-6C9F5D2E1AA2}" presName="parTx" presStyleLbl="revTx" presStyleIdx="1" presStyleCnt="5">
        <dgm:presLayoutVars>
          <dgm:chMax val="0"/>
          <dgm:chPref val="0"/>
        </dgm:presLayoutVars>
      </dgm:prSet>
      <dgm:spPr/>
    </dgm:pt>
    <dgm:pt modelId="{0E7B3EC9-D88B-4F5C-A3CA-0D6F110A0854}" type="pres">
      <dgm:prSet presAssocID="{3AC88AF8-25CC-4D18-8118-D51F1175ABD1}" presName="sibTrans" presStyleCnt="0"/>
      <dgm:spPr/>
    </dgm:pt>
    <dgm:pt modelId="{5F508824-7067-4F0C-A4D6-A5FAF28B55AF}" type="pres">
      <dgm:prSet presAssocID="{500E7B47-4F0B-4427-A987-110E29DC3886}" presName="compNode" presStyleCnt="0"/>
      <dgm:spPr/>
    </dgm:pt>
    <dgm:pt modelId="{F49AA864-CADA-4C8C-B952-B01564B728F2}" type="pres">
      <dgm:prSet presAssocID="{500E7B47-4F0B-4427-A987-110E29DC3886}" presName="bgRect" presStyleLbl="bgShp" presStyleIdx="2" presStyleCnt="5"/>
      <dgm:spPr/>
    </dgm:pt>
    <dgm:pt modelId="{2E7A825D-9ECF-464F-AA31-2E431589CB9F}" type="pres">
      <dgm:prSet presAssocID="{500E7B47-4F0B-4427-A987-110E29DC388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ilbox"/>
        </a:ext>
      </dgm:extLst>
    </dgm:pt>
    <dgm:pt modelId="{5C3D391F-C60E-4766-9F66-858A58D28789}" type="pres">
      <dgm:prSet presAssocID="{500E7B47-4F0B-4427-A987-110E29DC3886}" presName="spaceRect" presStyleCnt="0"/>
      <dgm:spPr/>
    </dgm:pt>
    <dgm:pt modelId="{8B4A155D-5B20-4492-AB9E-9DB99308C18D}" type="pres">
      <dgm:prSet presAssocID="{500E7B47-4F0B-4427-A987-110E29DC3886}" presName="parTx" presStyleLbl="revTx" presStyleIdx="2" presStyleCnt="5">
        <dgm:presLayoutVars>
          <dgm:chMax val="0"/>
          <dgm:chPref val="0"/>
        </dgm:presLayoutVars>
      </dgm:prSet>
      <dgm:spPr/>
    </dgm:pt>
    <dgm:pt modelId="{FB874D99-5CD6-432A-8A28-5E929A90142D}" type="pres">
      <dgm:prSet presAssocID="{3802C4F2-5FDB-465E-919A-858C21323518}" presName="sibTrans" presStyleCnt="0"/>
      <dgm:spPr/>
    </dgm:pt>
    <dgm:pt modelId="{90C7EB93-A778-48B1-B926-C245BE086CAD}" type="pres">
      <dgm:prSet presAssocID="{B86E5754-E842-49D8-BE6C-E136FB5D765E}" presName="compNode" presStyleCnt="0"/>
      <dgm:spPr/>
    </dgm:pt>
    <dgm:pt modelId="{A15B6A01-F3F3-45F6-B8E7-A30FBB429EAF}" type="pres">
      <dgm:prSet presAssocID="{B86E5754-E842-49D8-BE6C-E136FB5D765E}" presName="bgRect" presStyleLbl="bgShp" presStyleIdx="3" presStyleCnt="5"/>
      <dgm:spPr/>
    </dgm:pt>
    <dgm:pt modelId="{E39D52BE-F8FA-46C4-ACCE-EE0F688328AB}" type="pres">
      <dgm:prSet presAssocID="{B86E5754-E842-49D8-BE6C-E136FB5D765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7A67EB58-3B3D-45D7-B60A-6A82DE98403A}" type="pres">
      <dgm:prSet presAssocID="{B86E5754-E842-49D8-BE6C-E136FB5D765E}" presName="spaceRect" presStyleCnt="0"/>
      <dgm:spPr/>
    </dgm:pt>
    <dgm:pt modelId="{DAB5628E-6C6B-4D31-ACB4-4F82ABE93E28}" type="pres">
      <dgm:prSet presAssocID="{B86E5754-E842-49D8-BE6C-E136FB5D765E}" presName="parTx" presStyleLbl="revTx" presStyleIdx="3" presStyleCnt="5">
        <dgm:presLayoutVars>
          <dgm:chMax val="0"/>
          <dgm:chPref val="0"/>
        </dgm:presLayoutVars>
      </dgm:prSet>
      <dgm:spPr/>
    </dgm:pt>
    <dgm:pt modelId="{0D418E6C-BDBB-44E0-AAEF-D768E90F49B3}" type="pres">
      <dgm:prSet presAssocID="{EAC06532-E9EB-4ED5-9602-C9DAE0857563}" presName="sibTrans" presStyleCnt="0"/>
      <dgm:spPr/>
    </dgm:pt>
    <dgm:pt modelId="{C99F7CFA-2CDC-4A6F-88E1-6DF85D4E0236}" type="pres">
      <dgm:prSet presAssocID="{E330C824-8295-4E15-AC0C-19709AFFC926}" presName="compNode" presStyleCnt="0"/>
      <dgm:spPr/>
    </dgm:pt>
    <dgm:pt modelId="{A8A056F3-C73E-44A8-B267-20FD4A145EF2}" type="pres">
      <dgm:prSet presAssocID="{E330C824-8295-4E15-AC0C-19709AFFC926}" presName="bgRect" presStyleLbl="bgShp" presStyleIdx="4" presStyleCnt="5"/>
      <dgm:spPr/>
    </dgm:pt>
    <dgm:pt modelId="{F9A7A18A-8C96-46C3-9B40-E8FC8CAD6527}" type="pres">
      <dgm:prSet presAssocID="{E330C824-8295-4E15-AC0C-19709AFFC92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grammer"/>
        </a:ext>
      </dgm:extLst>
    </dgm:pt>
    <dgm:pt modelId="{2F7FC82C-9692-4CB3-98FB-63320412152A}" type="pres">
      <dgm:prSet presAssocID="{E330C824-8295-4E15-AC0C-19709AFFC926}" presName="spaceRect" presStyleCnt="0"/>
      <dgm:spPr/>
    </dgm:pt>
    <dgm:pt modelId="{B9C59B8F-EDC8-4E6D-8BEF-E0A9148057E5}" type="pres">
      <dgm:prSet presAssocID="{E330C824-8295-4E15-AC0C-19709AFFC926}" presName="parTx" presStyleLbl="revTx" presStyleIdx="4" presStyleCnt="5" custLinFactNeighborY="-11348">
        <dgm:presLayoutVars>
          <dgm:chMax val="0"/>
          <dgm:chPref val="0"/>
        </dgm:presLayoutVars>
      </dgm:prSet>
      <dgm:spPr/>
    </dgm:pt>
  </dgm:ptLst>
  <dgm:cxnLst>
    <dgm:cxn modelId="{E68E3511-97B6-4863-BD11-10C3BA632409}" srcId="{882D05EC-4285-416C-9850-F0DFCBD8B924}" destId="{B86E5754-E842-49D8-BE6C-E136FB5D765E}" srcOrd="3" destOrd="0" parTransId="{927215B4-F4C8-472E-AD30-459E589065C2}" sibTransId="{EAC06532-E9EB-4ED5-9602-C9DAE0857563}"/>
    <dgm:cxn modelId="{94A49027-FD42-4ACD-B76B-68B0ED2F389F}" srcId="{882D05EC-4285-416C-9850-F0DFCBD8B924}" destId="{E2DF825F-CFF8-49E6-ABBF-6832E7472803}" srcOrd="0" destOrd="0" parTransId="{61292837-6EEA-459D-AF87-002426F47281}" sibTransId="{A779CA4A-061A-43B7-9FD9-69A48F0F32A9}"/>
    <dgm:cxn modelId="{3008D232-7E7D-4098-BD3D-F6535FA5F35E}" type="presOf" srcId="{E330C824-8295-4E15-AC0C-19709AFFC926}" destId="{B9C59B8F-EDC8-4E6D-8BEF-E0A9148057E5}" srcOrd="0" destOrd="0" presId="urn:microsoft.com/office/officeart/2018/2/layout/IconVerticalSolidList"/>
    <dgm:cxn modelId="{4FA73F35-6C27-44D6-B95F-1A1E5094E20B}" type="presOf" srcId="{500E7B47-4F0B-4427-A987-110E29DC3886}" destId="{8B4A155D-5B20-4492-AB9E-9DB99308C18D}" srcOrd="0" destOrd="0" presId="urn:microsoft.com/office/officeart/2018/2/layout/IconVerticalSolidList"/>
    <dgm:cxn modelId="{20BAE44F-D153-40F4-9571-B5822A1DA62B}" type="presOf" srcId="{882D05EC-4285-416C-9850-F0DFCBD8B924}" destId="{0C44DB0E-C390-4A8B-BFA1-5CDA1067A240}" srcOrd="0" destOrd="0" presId="urn:microsoft.com/office/officeart/2018/2/layout/IconVerticalSolidList"/>
    <dgm:cxn modelId="{02197E8A-5F33-49C6-9D1A-8FE49A3A41DF}" srcId="{882D05EC-4285-416C-9850-F0DFCBD8B924}" destId="{C77B8BDE-7384-491C-9504-6C9F5D2E1AA2}" srcOrd="1" destOrd="0" parTransId="{8E763112-D31F-4736-861C-AF3FDBB154CA}" sibTransId="{3AC88AF8-25CC-4D18-8118-D51F1175ABD1}"/>
    <dgm:cxn modelId="{3ACAD59B-CE57-4845-B233-A0F0F763FD6C}" srcId="{882D05EC-4285-416C-9850-F0DFCBD8B924}" destId="{500E7B47-4F0B-4427-A987-110E29DC3886}" srcOrd="2" destOrd="0" parTransId="{E5D4BB60-16AF-43EE-ADC9-8FA879A7101C}" sibTransId="{3802C4F2-5FDB-465E-919A-858C21323518}"/>
    <dgm:cxn modelId="{871384DA-1477-43DE-BBD5-960E110B299E}" type="presOf" srcId="{B86E5754-E842-49D8-BE6C-E136FB5D765E}" destId="{DAB5628E-6C6B-4D31-ACB4-4F82ABE93E28}" srcOrd="0" destOrd="0" presId="urn:microsoft.com/office/officeart/2018/2/layout/IconVerticalSolidList"/>
    <dgm:cxn modelId="{F2199ADD-0F55-460B-81F9-9B5BAAC16043}" type="presOf" srcId="{C77B8BDE-7384-491C-9504-6C9F5D2E1AA2}" destId="{FFB39D6A-954F-4D66-8403-9BFCE977F7F9}" srcOrd="0" destOrd="0" presId="urn:microsoft.com/office/officeart/2018/2/layout/IconVerticalSolidList"/>
    <dgm:cxn modelId="{27A912E6-ABD1-4A0D-A18C-6F21F2E7D178}" srcId="{882D05EC-4285-416C-9850-F0DFCBD8B924}" destId="{E330C824-8295-4E15-AC0C-19709AFFC926}" srcOrd="4" destOrd="0" parTransId="{764F51DB-16A3-4DFA-9AC7-03C62BD0A9DE}" sibTransId="{41D104E6-E103-4979-8AB8-586B5D82B8ED}"/>
    <dgm:cxn modelId="{37A3BAF3-4952-424A-B05D-98B912E5FD8A}" type="presOf" srcId="{E2DF825F-CFF8-49E6-ABBF-6832E7472803}" destId="{A855133E-980B-45FB-A4E5-A837AB6F2958}" srcOrd="0" destOrd="0" presId="urn:microsoft.com/office/officeart/2018/2/layout/IconVerticalSolidList"/>
    <dgm:cxn modelId="{74A6C51D-E4DD-450B-A216-A543CF56341C}" type="presParOf" srcId="{0C44DB0E-C390-4A8B-BFA1-5CDA1067A240}" destId="{FC0EC5A8-8EE0-4D74-8FA5-DAEE7ABBC406}" srcOrd="0" destOrd="0" presId="urn:microsoft.com/office/officeart/2018/2/layout/IconVerticalSolidList"/>
    <dgm:cxn modelId="{A3A443B1-2C21-418B-98AE-BDA4F529D7BA}" type="presParOf" srcId="{FC0EC5A8-8EE0-4D74-8FA5-DAEE7ABBC406}" destId="{D2E6CEA8-E13F-42EF-BAB3-E06338C6A87D}" srcOrd="0" destOrd="0" presId="urn:microsoft.com/office/officeart/2018/2/layout/IconVerticalSolidList"/>
    <dgm:cxn modelId="{46150E39-DCD5-4E8E-96BF-BFFA56AE760E}" type="presParOf" srcId="{FC0EC5A8-8EE0-4D74-8FA5-DAEE7ABBC406}" destId="{DE089EBB-1C19-40BD-8771-97412B7B786D}" srcOrd="1" destOrd="0" presId="urn:microsoft.com/office/officeart/2018/2/layout/IconVerticalSolidList"/>
    <dgm:cxn modelId="{6A2BA1E8-932F-450D-9B7B-131595320A43}" type="presParOf" srcId="{FC0EC5A8-8EE0-4D74-8FA5-DAEE7ABBC406}" destId="{BBEE4DE9-947C-4886-975E-0C38C8F18539}" srcOrd="2" destOrd="0" presId="urn:microsoft.com/office/officeart/2018/2/layout/IconVerticalSolidList"/>
    <dgm:cxn modelId="{FE14C7F9-9EBB-4110-8B32-54262D58DF01}" type="presParOf" srcId="{FC0EC5A8-8EE0-4D74-8FA5-DAEE7ABBC406}" destId="{A855133E-980B-45FB-A4E5-A837AB6F2958}" srcOrd="3" destOrd="0" presId="urn:microsoft.com/office/officeart/2018/2/layout/IconVerticalSolidList"/>
    <dgm:cxn modelId="{0213E8EC-3D6B-4E03-A3AA-31968B997078}" type="presParOf" srcId="{0C44DB0E-C390-4A8B-BFA1-5CDA1067A240}" destId="{6C87B48C-4A41-4A6C-B6BD-06DF50B88EB8}" srcOrd="1" destOrd="0" presId="urn:microsoft.com/office/officeart/2018/2/layout/IconVerticalSolidList"/>
    <dgm:cxn modelId="{4CC8E42B-8313-4AE6-8E08-F4D15F3AEEC8}" type="presParOf" srcId="{0C44DB0E-C390-4A8B-BFA1-5CDA1067A240}" destId="{01379387-6F45-4816-AE97-B652AB02C6BB}" srcOrd="2" destOrd="0" presId="urn:microsoft.com/office/officeart/2018/2/layout/IconVerticalSolidList"/>
    <dgm:cxn modelId="{710A9F0C-1B19-40BD-A237-CD515478A38C}" type="presParOf" srcId="{01379387-6F45-4816-AE97-B652AB02C6BB}" destId="{484586DF-B2D2-45F8-B8C8-3ADCD85FE564}" srcOrd="0" destOrd="0" presId="urn:microsoft.com/office/officeart/2018/2/layout/IconVerticalSolidList"/>
    <dgm:cxn modelId="{EF93D0DD-51AD-4BFB-B29E-8E31DBD45A67}" type="presParOf" srcId="{01379387-6F45-4816-AE97-B652AB02C6BB}" destId="{7F277D4D-DD26-4B80-8FC5-549905ABDF24}" srcOrd="1" destOrd="0" presId="urn:microsoft.com/office/officeart/2018/2/layout/IconVerticalSolidList"/>
    <dgm:cxn modelId="{1931D47C-DBAB-459E-841E-335BF826FB45}" type="presParOf" srcId="{01379387-6F45-4816-AE97-B652AB02C6BB}" destId="{D58D65F6-C54B-4D82-B921-229515900F55}" srcOrd="2" destOrd="0" presId="urn:microsoft.com/office/officeart/2018/2/layout/IconVerticalSolidList"/>
    <dgm:cxn modelId="{41CEC937-69D6-4095-ACDB-A51F89BA8EF1}" type="presParOf" srcId="{01379387-6F45-4816-AE97-B652AB02C6BB}" destId="{FFB39D6A-954F-4D66-8403-9BFCE977F7F9}" srcOrd="3" destOrd="0" presId="urn:microsoft.com/office/officeart/2018/2/layout/IconVerticalSolidList"/>
    <dgm:cxn modelId="{8052FAE6-FC1C-4B3C-B1FC-5A15BC874CE4}" type="presParOf" srcId="{0C44DB0E-C390-4A8B-BFA1-5CDA1067A240}" destId="{0E7B3EC9-D88B-4F5C-A3CA-0D6F110A0854}" srcOrd="3" destOrd="0" presId="urn:microsoft.com/office/officeart/2018/2/layout/IconVerticalSolidList"/>
    <dgm:cxn modelId="{DCC0BC51-8BB8-453B-8E55-81BC7D450C78}" type="presParOf" srcId="{0C44DB0E-C390-4A8B-BFA1-5CDA1067A240}" destId="{5F508824-7067-4F0C-A4D6-A5FAF28B55AF}" srcOrd="4" destOrd="0" presId="urn:microsoft.com/office/officeart/2018/2/layout/IconVerticalSolidList"/>
    <dgm:cxn modelId="{64ACFE31-53F5-4E0C-8137-865CAA965A5D}" type="presParOf" srcId="{5F508824-7067-4F0C-A4D6-A5FAF28B55AF}" destId="{F49AA864-CADA-4C8C-B952-B01564B728F2}" srcOrd="0" destOrd="0" presId="urn:microsoft.com/office/officeart/2018/2/layout/IconVerticalSolidList"/>
    <dgm:cxn modelId="{A4768FB1-40BE-437A-9E0A-24D4610AA589}" type="presParOf" srcId="{5F508824-7067-4F0C-A4D6-A5FAF28B55AF}" destId="{2E7A825D-9ECF-464F-AA31-2E431589CB9F}" srcOrd="1" destOrd="0" presId="urn:microsoft.com/office/officeart/2018/2/layout/IconVerticalSolidList"/>
    <dgm:cxn modelId="{604D67A5-B299-4273-8F60-84ED8ADDFDF6}" type="presParOf" srcId="{5F508824-7067-4F0C-A4D6-A5FAF28B55AF}" destId="{5C3D391F-C60E-4766-9F66-858A58D28789}" srcOrd="2" destOrd="0" presId="urn:microsoft.com/office/officeart/2018/2/layout/IconVerticalSolidList"/>
    <dgm:cxn modelId="{17235CE3-C297-47A1-A086-0B5F00AC9AF9}" type="presParOf" srcId="{5F508824-7067-4F0C-A4D6-A5FAF28B55AF}" destId="{8B4A155D-5B20-4492-AB9E-9DB99308C18D}" srcOrd="3" destOrd="0" presId="urn:microsoft.com/office/officeart/2018/2/layout/IconVerticalSolidList"/>
    <dgm:cxn modelId="{2E854030-A567-4AEE-8E70-BE3472791363}" type="presParOf" srcId="{0C44DB0E-C390-4A8B-BFA1-5CDA1067A240}" destId="{FB874D99-5CD6-432A-8A28-5E929A90142D}" srcOrd="5" destOrd="0" presId="urn:microsoft.com/office/officeart/2018/2/layout/IconVerticalSolidList"/>
    <dgm:cxn modelId="{A25CE48B-FECF-4DD1-AD95-1A6301C1AD6D}" type="presParOf" srcId="{0C44DB0E-C390-4A8B-BFA1-5CDA1067A240}" destId="{90C7EB93-A778-48B1-B926-C245BE086CAD}" srcOrd="6" destOrd="0" presId="urn:microsoft.com/office/officeart/2018/2/layout/IconVerticalSolidList"/>
    <dgm:cxn modelId="{39509501-F3A0-499B-A5B0-7289A28C4F14}" type="presParOf" srcId="{90C7EB93-A778-48B1-B926-C245BE086CAD}" destId="{A15B6A01-F3F3-45F6-B8E7-A30FBB429EAF}" srcOrd="0" destOrd="0" presId="urn:microsoft.com/office/officeart/2018/2/layout/IconVerticalSolidList"/>
    <dgm:cxn modelId="{D21F0D93-F93E-43A8-9058-39898359F466}" type="presParOf" srcId="{90C7EB93-A778-48B1-B926-C245BE086CAD}" destId="{E39D52BE-F8FA-46C4-ACCE-EE0F688328AB}" srcOrd="1" destOrd="0" presId="urn:microsoft.com/office/officeart/2018/2/layout/IconVerticalSolidList"/>
    <dgm:cxn modelId="{87675779-BBB2-4CE3-8996-2869314289FB}" type="presParOf" srcId="{90C7EB93-A778-48B1-B926-C245BE086CAD}" destId="{7A67EB58-3B3D-45D7-B60A-6A82DE98403A}" srcOrd="2" destOrd="0" presId="urn:microsoft.com/office/officeart/2018/2/layout/IconVerticalSolidList"/>
    <dgm:cxn modelId="{8513A980-1811-4552-818B-1BC0E6C4F1A3}" type="presParOf" srcId="{90C7EB93-A778-48B1-B926-C245BE086CAD}" destId="{DAB5628E-6C6B-4D31-ACB4-4F82ABE93E28}" srcOrd="3" destOrd="0" presId="urn:microsoft.com/office/officeart/2018/2/layout/IconVerticalSolidList"/>
    <dgm:cxn modelId="{DBF14291-39C8-4E21-A505-B15EF9B5B0CE}" type="presParOf" srcId="{0C44DB0E-C390-4A8B-BFA1-5CDA1067A240}" destId="{0D418E6C-BDBB-44E0-AAEF-D768E90F49B3}" srcOrd="7" destOrd="0" presId="urn:microsoft.com/office/officeart/2018/2/layout/IconVerticalSolidList"/>
    <dgm:cxn modelId="{049912F6-DB9C-4333-9825-5ECDC56ED8F9}" type="presParOf" srcId="{0C44DB0E-C390-4A8B-BFA1-5CDA1067A240}" destId="{C99F7CFA-2CDC-4A6F-88E1-6DF85D4E0236}" srcOrd="8" destOrd="0" presId="urn:microsoft.com/office/officeart/2018/2/layout/IconVerticalSolidList"/>
    <dgm:cxn modelId="{A670E60D-5542-4F3E-B4FD-DCAC6CC9FE7A}" type="presParOf" srcId="{C99F7CFA-2CDC-4A6F-88E1-6DF85D4E0236}" destId="{A8A056F3-C73E-44A8-B267-20FD4A145EF2}" srcOrd="0" destOrd="0" presId="urn:microsoft.com/office/officeart/2018/2/layout/IconVerticalSolidList"/>
    <dgm:cxn modelId="{6BD8F82F-0A00-4BA1-8CC6-669759304F22}" type="presParOf" srcId="{C99F7CFA-2CDC-4A6F-88E1-6DF85D4E0236}" destId="{F9A7A18A-8C96-46C3-9B40-E8FC8CAD6527}" srcOrd="1" destOrd="0" presId="urn:microsoft.com/office/officeart/2018/2/layout/IconVerticalSolidList"/>
    <dgm:cxn modelId="{746C8CB7-385D-4615-8EDD-792C707F265A}" type="presParOf" srcId="{C99F7CFA-2CDC-4A6F-88E1-6DF85D4E0236}" destId="{2F7FC82C-9692-4CB3-98FB-63320412152A}" srcOrd="2" destOrd="0" presId="urn:microsoft.com/office/officeart/2018/2/layout/IconVerticalSolidList"/>
    <dgm:cxn modelId="{B7D19729-93D5-48CD-8E02-D6DC030C4F72}" type="presParOf" srcId="{C99F7CFA-2CDC-4A6F-88E1-6DF85D4E0236}" destId="{B9C59B8F-EDC8-4E6D-8BEF-E0A9148057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C9A8F88-3258-4BFE-87A5-8B338CFEE3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E5271F4-6ACF-41EF-8B94-940163F6D9A1}">
      <dgm:prSet/>
      <dgm:spPr/>
      <dgm:t>
        <a:bodyPr/>
        <a:lstStyle/>
        <a:p>
          <a:pPr>
            <a:lnSpc>
              <a:spcPct val="100000"/>
            </a:lnSpc>
          </a:pPr>
          <a:r>
            <a:rPr lang="en-NZ"/>
            <a:t>Imagine you want to send the form data to a web API, whether it's your own API or a third-party API.</a:t>
          </a:r>
          <a:endParaRPr lang="en-US" dirty="0"/>
        </a:p>
      </dgm:t>
    </dgm:pt>
    <dgm:pt modelId="{6324E700-5FE6-444E-970B-0DFAC24BCA77}" type="parTrans" cxnId="{6E8E17D6-936B-420B-B6B9-D75C61A80BAD}">
      <dgm:prSet/>
      <dgm:spPr/>
      <dgm:t>
        <a:bodyPr/>
        <a:lstStyle/>
        <a:p>
          <a:endParaRPr lang="en-US"/>
        </a:p>
      </dgm:t>
    </dgm:pt>
    <dgm:pt modelId="{134CA9CF-A76F-4E65-ACD3-84801EED8171}" type="sibTrans" cxnId="{6E8E17D6-936B-420B-B6B9-D75C61A80BAD}">
      <dgm:prSet/>
      <dgm:spPr/>
      <dgm:t>
        <a:bodyPr/>
        <a:lstStyle/>
        <a:p>
          <a:endParaRPr lang="en-US"/>
        </a:p>
      </dgm:t>
    </dgm:pt>
    <dgm:pt modelId="{FB1D691D-CD13-4414-9400-72539686C403}">
      <dgm:prSet/>
      <dgm:spPr/>
      <dgm:t>
        <a:bodyPr/>
        <a:lstStyle/>
        <a:p>
          <a:pPr>
            <a:lnSpc>
              <a:spcPct val="100000"/>
            </a:lnSpc>
          </a:pPr>
          <a:r>
            <a:rPr lang="en-NZ"/>
            <a:t>FlexiForms allows you to connect to these APIs (by providing the necessary credentials, if required) and send the form data to the specified endpoints.</a:t>
          </a:r>
          <a:endParaRPr lang="en-US" dirty="0"/>
        </a:p>
      </dgm:t>
    </dgm:pt>
    <dgm:pt modelId="{6DBBE8FE-1A8B-4220-AE99-BE71D3754A81}" type="parTrans" cxnId="{85689809-EB60-4E60-B145-2EEA7A50E2DD}">
      <dgm:prSet/>
      <dgm:spPr/>
      <dgm:t>
        <a:bodyPr/>
        <a:lstStyle/>
        <a:p>
          <a:endParaRPr lang="en-US"/>
        </a:p>
      </dgm:t>
    </dgm:pt>
    <dgm:pt modelId="{3DBD6840-1E60-42A1-BDB1-8E90AC48F14E}" type="sibTrans" cxnId="{85689809-EB60-4E60-B145-2EEA7A50E2DD}">
      <dgm:prSet/>
      <dgm:spPr/>
      <dgm:t>
        <a:bodyPr/>
        <a:lstStyle/>
        <a:p>
          <a:endParaRPr lang="en-US"/>
        </a:p>
      </dgm:t>
    </dgm:pt>
    <dgm:pt modelId="{1CD97E89-59D2-4538-92AB-390B2B3EA659}">
      <dgm:prSet/>
      <dgm:spPr/>
      <dgm:t>
        <a:bodyPr/>
        <a:lstStyle/>
        <a:p>
          <a:pPr>
            <a:lnSpc>
              <a:spcPct val="100000"/>
            </a:lnSpc>
          </a:pPr>
          <a:r>
            <a:rPr lang="en-NZ" dirty="0"/>
            <a:t>You can set up multiple transfers.</a:t>
          </a:r>
          <a:endParaRPr lang="en-US" dirty="0"/>
        </a:p>
      </dgm:t>
    </dgm:pt>
    <dgm:pt modelId="{4C52EC3C-7E40-4983-A320-D56F4E413F68}" type="parTrans" cxnId="{7AA75A9C-9120-43F0-AA3E-422FBD30DF16}">
      <dgm:prSet/>
      <dgm:spPr/>
      <dgm:t>
        <a:bodyPr/>
        <a:lstStyle/>
        <a:p>
          <a:endParaRPr lang="en-US"/>
        </a:p>
      </dgm:t>
    </dgm:pt>
    <dgm:pt modelId="{82766878-25FA-4017-B9D5-5FC2C565D3A7}" type="sibTrans" cxnId="{7AA75A9C-9120-43F0-AA3E-422FBD30DF16}">
      <dgm:prSet/>
      <dgm:spPr/>
      <dgm:t>
        <a:bodyPr/>
        <a:lstStyle/>
        <a:p>
          <a:endParaRPr lang="en-US"/>
        </a:p>
      </dgm:t>
    </dgm:pt>
    <dgm:pt modelId="{6B6849A5-22BF-4782-B163-501C2B32A205}">
      <dgm:prSet/>
      <dgm:spPr/>
      <dgm:t>
        <a:bodyPr/>
        <a:lstStyle/>
        <a:p>
          <a:pPr>
            <a:lnSpc>
              <a:spcPct val="100000"/>
            </a:lnSpc>
          </a:pPr>
          <a:r>
            <a:rPr lang="en-NZ"/>
            <a:t>You can use rules for transfers, allowing FlexiForms to send the data to the appropriate target based on specific information in the form data.</a:t>
          </a:r>
          <a:endParaRPr lang="en-US" dirty="0"/>
        </a:p>
      </dgm:t>
    </dgm:pt>
    <dgm:pt modelId="{B2E256B7-8A75-4D38-9899-BEBC9A77ADBC}" type="parTrans" cxnId="{E4DA1501-B05C-4BFD-8C73-53CB5968C743}">
      <dgm:prSet/>
      <dgm:spPr/>
      <dgm:t>
        <a:bodyPr/>
        <a:lstStyle/>
        <a:p>
          <a:endParaRPr lang="en-US"/>
        </a:p>
      </dgm:t>
    </dgm:pt>
    <dgm:pt modelId="{1C3B7F5A-4ADD-4764-B9D7-EE2B3A94A4A9}" type="sibTrans" cxnId="{E4DA1501-B05C-4BFD-8C73-53CB5968C743}">
      <dgm:prSet/>
      <dgm:spPr/>
      <dgm:t>
        <a:bodyPr/>
        <a:lstStyle/>
        <a:p>
          <a:endParaRPr lang="en-US"/>
        </a:p>
      </dgm:t>
    </dgm:pt>
    <dgm:pt modelId="{AF1074FB-4A8A-4CB4-92FF-38C0990B2B78}">
      <dgm:prSet/>
      <dgm:spPr/>
      <dgm:t>
        <a:bodyPr/>
        <a:lstStyle/>
        <a:p>
          <a:pPr>
            <a:lnSpc>
              <a:spcPct val="100000"/>
            </a:lnSpc>
          </a:pPr>
          <a:r>
            <a:rPr lang="en-US" dirty="0"/>
            <a:t>Since transfer job allows to call standard API endpoint, it can be used to transfer the form data to a large variety of external systems such as Microsoft Power Platform or popular CRM or ERP applications.</a:t>
          </a:r>
        </a:p>
      </dgm:t>
    </dgm:pt>
    <dgm:pt modelId="{2A757139-30B0-458C-A263-DE420AD012FC}" type="parTrans" cxnId="{9589E718-91B0-4D11-9AC0-683A2E408ABD}">
      <dgm:prSet/>
      <dgm:spPr/>
      <dgm:t>
        <a:bodyPr/>
        <a:lstStyle/>
        <a:p>
          <a:endParaRPr lang="en-NZ"/>
        </a:p>
      </dgm:t>
    </dgm:pt>
    <dgm:pt modelId="{EE7890FC-5B06-44A9-8C62-E014DC662FB4}" type="sibTrans" cxnId="{9589E718-91B0-4D11-9AC0-683A2E408ABD}">
      <dgm:prSet/>
      <dgm:spPr/>
      <dgm:t>
        <a:bodyPr/>
        <a:lstStyle/>
        <a:p>
          <a:endParaRPr lang="en-NZ"/>
        </a:p>
      </dgm:t>
    </dgm:pt>
    <dgm:pt modelId="{2307CFD8-7279-47C7-A4ED-1F596586FFE1}">
      <dgm:prSet/>
      <dgm:spPr/>
      <dgm:t>
        <a:bodyPr/>
        <a:lstStyle/>
        <a:p>
          <a:pPr>
            <a:lnSpc>
              <a:spcPct val="100000"/>
            </a:lnSpc>
          </a:pPr>
          <a:r>
            <a:rPr lang="en-US"/>
            <a:t>Transfer jobs make easy to integrate with any external system.</a:t>
          </a:r>
          <a:endParaRPr lang="en-US" dirty="0"/>
        </a:p>
      </dgm:t>
    </dgm:pt>
    <dgm:pt modelId="{F39314F2-A8C3-4D79-86F6-ECE4BBE3D6A6}" type="parTrans" cxnId="{2AEBB875-9818-488B-B833-5D5E9AC5F6E6}">
      <dgm:prSet/>
      <dgm:spPr/>
      <dgm:t>
        <a:bodyPr/>
        <a:lstStyle/>
        <a:p>
          <a:endParaRPr lang="en-NZ"/>
        </a:p>
      </dgm:t>
    </dgm:pt>
    <dgm:pt modelId="{AD7CDB5B-6B4D-41DE-AA94-A9C82AE246A4}" type="sibTrans" cxnId="{2AEBB875-9818-488B-B833-5D5E9AC5F6E6}">
      <dgm:prSet/>
      <dgm:spPr/>
      <dgm:t>
        <a:bodyPr/>
        <a:lstStyle/>
        <a:p>
          <a:endParaRPr lang="en-NZ"/>
        </a:p>
      </dgm:t>
    </dgm:pt>
    <dgm:pt modelId="{D353A03A-2C02-452C-B2AB-A9559CC2FFF5}">
      <dgm:prSet/>
      <dgm:spPr/>
      <dgm:t>
        <a:bodyPr/>
        <a:lstStyle/>
        <a:p>
          <a:pPr>
            <a:lnSpc>
              <a:spcPct val="100000"/>
            </a:lnSpc>
          </a:pPr>
          <a:r>
            <a:rPr lang="en-NZ" dirty="0"/>
            <a:t>For example, if you want the form data to be automatically inserted into a Dataverse table on Azure, you can specify the necessary details (such as authorization credentials, target database, and table) in the transfer settings, and voilà! The form data will be immediately uploaded to the cloud database once the user completes the form. Or you can send the data to Azure Functions!</a:t>
          </a:r>
          <a:endParaRPr lang="en-US" dirty="0"/>
        </a:p>
      </dgm:t>
    </dgm:pt>
    <dgm:pt modelId="{9B2578E9-B6BA-4924-A69B-C06E0719C83A}" type="parTrans" cxnId="{CF685AE2-853A-4B34-B9D2-487B2777D40B}">
      <dgm:prSet/>
      <dgm:spPr/>
      <dgm:t>
        <a:bodyPr/>
        <a:lstStyle/>
        <a:p>
          <a:endParaRPr lang="en-NZ"/>
        </a:p>
      </dgm:t>
    </dgm:pt>
    <dgm:pt modelId="{9A406C3D-E6DA-4DA6-9537-E5BCAAAEC7FF}" type="sibTrans" cxnId="{CF685AE2-853A-4B34-B9D2-487B2777D40B}">
      <dgm:prSet/>
      <dgm:spPr/>
      <dgm:t>
        <a:bodyPr/>
        <a:lstStyle/>
        <a:p>
          <a:endParaRPr lang="en-NZ"/>
        </a:p>
      </dgm:t>
    </dgm:pt>
    <dgm:pt modelId="{FAB87F66-00C1-4752-8F8E-0A3E96F19EBC}">
      <dgm:prSet/>
      <dgm:spPr/>
      <dgm:t>
        <a:bodyPr/>
        <a:lstStyle/>
        <a:p>
          <a:pPr>
            <a:lnSpc>
              <a:spcPct val="100000"/>
            </a:lnSpc>
          </a:pPr>
          <a:r>
            <a:rPr lang="en-US" dirty="0"/>
            <a:t>Transfer jobs are not limited to API calls to external systems. You can send the data to Azure Storage Queues, Azure Service Bus Queues as messages, or to Azure Event Grid as Form Completed notification.</a:t>
          </a:r>
        </a:p>
      </dgm:t>
    </dgm:pt>
    <dgm:pt modelId="{B941E8CA-8207-4392-969E-61B4CA48D9B0}" type="parTrans" cxnId="{B4A8517A-978F-4D27-9E21-1AA62E16CBD1}">
      <dgm:prSet/>
      <dgm:spPr/>
      <dgm:t>
        <a:bodyPr/>
        <a:lstStyle/>
        <a:p>
          <a:endParaRPr lang="en-NZ"/>
        </a:p>
      </dgm:t>
    </dgm:pt>
    <dgm:pt modelId="{DC390B1C-8C6C-4721-BA56-0A5F529DCD0B}" type="sibTrans" cxnId="{B4A8517A-978F-4D27-9E21-1AA62E16CBD1}">
      <dgm:prSet/>
      <dgm:spPr/>
      <dgm:t>
        <a:bodyPr/>
        <a:lstStyle/>
        <a:p>
          <a:endParaRPr lang="en-NZ"/>
        </a:p>
      </dgm:t>
    </dgm:pt>
    <dgm:pt modelId="{81055548-388A-4EC5-AAFA-FA30DCDFDE78}">
      <dgm:prSet/>
      <dgm:spPr/>
      <dgm:t>
        <a:bodyPr/>
        <a:lstStyle/>
        <a:p>
          <a:pPr>
            <a:lnSpc>
              <a:spcPct val="100000"/>
            </a:lnSpc>
          </a:pPr>
          <a:r>
            <a:rPr lang="en-US" dirty="0"/>
            <a:t>What is more, you can trigger the other workflow platforms such as Azure Logic App or n8n.</a:t>
          </a:r>
        </a:p>
      </dgm:t>
    </dgm:pt>
    <dgm:pt modelId="{1621AC14-A4D0-4B64-828C-107015C6E9F5}" type="parTrans" cxnId="{4977CDEA-7CBF-45D5-8D64-BD66CA7C490E}">
      <dgm:prSet/>
      <dgm:spPr/>
      <dgm:t>
        <a:bodyPr/>
        <a:lstStyle/>
        <a:p>
          <a:endParaRPr lang="en-NZ"/>
        </a:p>
      </dgm:t>
    </dgm:pt>
    <dgm:pt modelId="{29FB36F5-7BD7-416B-9EA8-F3B52C06966F}" type="sibTrans" cxnId="{4977CDEA-7CBF-45D5-8D64-BD66CA7C490E}">
      <dgm:prSet/>
      <dgm:spPr/>
      <dgm:t>
        <a:bodyPr/>
        <a:lstStyle/>
        <a:p>
          <a:endParaRPr lang="en-NZ"/>
        </a:p>
      </dgm:t>
    </dgm:pt>
    <dgm:pt modelId="{2071790B-A635-4B05-9974-CA7B6E123EA2}">
      <dgm:prSet/>
      <dgm:spPr/>
      <dgm:t>
        <a:bodyPr/>
        <a:lstStyle/>
        <a:p>
          <a:pPr>
            <a:lnSpc>
              <a:spcPct val="100000"/>
            </a:lnSpc>
          </a:pPr>
          <a:r>
            <a:rPr lang="en-US" dirty="0"/>
            <a:t>Similarly, by using post-</a:t>
          </a:r>
          <a:r>
            <a:rPr lang="en-US" dirty="0" err="1"/>
            <a:t>api</a:t>
          </a:r>
          <a:r>
            <a:rPr lang="en-US" dirty="0"/>
            <a:t> option, you can integrate the form data with any external integration platform such as Zapier or </a:t>
          </a:r>
          <a:r>
            <a:rPr lang="en-US" dirty="0" err="1"/>
            <a:t>Mulesoft</a:t>
          </a:r>
          <a:r>
            <a:rPr lang="en-US" dirty="0"/>
            <a:t> easily.</a:t>
          </a:r>
        </a:p>
      </dgm:t>
    </dgm:pt>
    <dgm:pt modelId="{80156683-A415-4403-B1E0-16B7C32FAAD8}" type="parTrans" cxnId="{D19F23C6-2ACD-4011-B84A-508724FBC5A7}">
      <dgm:prSet/>
      <dgm:spPr/>
      <dgm:t>
        <a:bodyPr/>
        <a:lstStyle/>
        <a:p>
          <a:endParaRPr lang="en-NZ"/>
        </a:p>
      </dgm:t>
    </dgm:pt>
    <dgm:pt modelId="{C9B11CEE-1F0A-433E-A741-1FDA1C19DE59}" type="sibTrans" cxnId="{D19F23C6-2ACD-4011-B84A-508724FBC5A7}">
      <dgm:prSet/>
      <dgm:spPr/>
      <dgm:t>
        <a:bodyPr/>
        <a:lstStyle/>
        <a:p>
          <a:endParaRPr lang="en-NZ"/>
        </a:p>
      </dgm:t>
    </dgm:pt>
    <dgm:pt modelId="{288E7A9F-893B-43B3-B583-BC082886B4DD}" type="pres">
      <dgm:prSet presAssocID="{DC9A8F88-3258-4BFE-87A5-8B338CFEE305}" presName="root" presStyleCnt="0">
        <dgm:presLayoutVars>
          <dgm:dir/>
          <dgm:resizeHandles val="exact"/>
        </dgm:presLayoutVars>
      </dgm:prSet>
      <dgm:spPr/>
    </dgm:pt>
    <dgm:pt modelId="{FE83399E-FFD4-438A-96F7-8078CFB90487}" type="pres">
      <dgm:prSet presAssocID="{2307CFD8-7279-47C7-A4ED-1F596586FFE1}" presName="compNode" presStyleCnt="0"/>
      <dgm:spPr/>
    </dgm:pt>
    <dgm:pt modelId="{0948C2E0-9E69-4900-888A-467AFD87B6E0}" type="pres">
      <dgm:prSet presAssocID="{2307CFD8-7279-47C7-A4ED-1F596586FFE1}" presName="bgRect" presStyleLbl="bgShp" presStyleIdx="0" presStyleCnt="10"/>
      <dgm:spPr/>
    </dgm:pt>
    <dgm:pt modelId="{1792CDB4-CF51-4C91-BB43-1FE419EAA465}" type="pres">
      <dgm:prSet presAssocID="{2307CFD8-7279-47C7-A4ED-1F596586FFE1}" presName="iconRect" presStyleLbl="node1" presStyleIdx="0" presStyleCnt="10"/>
      <dgm:spPr/>
    </dgm:pt>
    <dgm:pt modelId="{B358DE14-852C-4F58-9E88-640DD6C7962E}" type="pres">
      <dgm:prSet presAssocID="{2307CFD8-7279-47C7-A4ED-1F596586FFE1}" presName="spaceRect" presStyleCnt="0"/>
      <dgm:spPr/>
    </dgm:pt>
    <dgm:pt modelId="{92ED6E60-7859-4B9F-96D5-B3CFD27E6C9A}" type="pres">
      <dgm:prSet presAssocID="{2307CFD8-7279-47C7-A4ED-1F596586FFE1}" presName="parTx" presStyleLbl="revTx" presStyleIdx="0" presStyleCnt="10">
        <dgm:presLayoutVars>
          <dgm:chMax val="0"/>
          <dgm:chPref val="0"/>
        </dgm:presLayoutVars>
      </dgm:prSet>
      <dgm:spPr/>
    </dgm:pt>
    <dgm:pt modelId="{D9C9A332-D3DC-4D10-A504-BA7BFCEA1F84}" type="pres">
      <dgm:prSet presAssocID="{AD7CDB5B-6B4D-41DE-AA94-A9C82AE246A4}" presName="sibTrans" presStyleCnt="0"/>
      <dgm:spPr/>
    </dgm:pt>
    <dgm:pt modelId="{98210815-EBEC-4D6D-8F5C-E8DCEF739ACF}" type="pres">
      <dgm:prSet presAssocID="{4E5271F4-6ACF-41EF-8B94-940163F6D9A1}" presName="compNode" presStyleCnt="0"/>
      <dgm:spPr/>
    </dgm:pt>
    <dgm:pt modelId="{5A7C00DB-1AE3-49A8-B80C-CD0105D43DD5}" type="pres">
      <dgm:prSet presAssocID="{4E5271F4-6ACF-41EF-8B94-940163F6D9A1}" presName="bgRect" presStyleLbl="bgShp" presStyleIdx="1" presStyleCnt="10"/>
      <dgm:spPr/>
    </dgm:pt>
    <dgm:pt modelId="{F7C43C01-6FCA-4CC2-8905-56AB9ED6A115}" type="pres">
      <dgm:prSet presAssocID="{4E5271F4-6ACF-41EF-8B94-940163F6D9A1}" presName="iconRect" presStyleLbl="node1" presStyleIdx="1" presStyleCnt="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ing Cloud"/>
        </a:ext>
      </dgm:extLst>
    </dgm:pt>
    <dgm:pt modelId="{95ECB328-A949-4318-B509-08B2C0810A36}" type="pres">
      <dgm:prSet presAssocID="{4E5271F4-6ACF-41EF-8B94-940163F6D9A1}" presName="spaceRect" presStyleCnt="0"/>
      <dgm:spPr/>
    </dgm:pt>
    <dgm:pt modelId="{C005C524-9D5E-40EA-B049-D1D428A11660}" type="pres">
      <dgm:prSet presAssocID="{4E5271F4-6ACF-41EF-8B94-940163F6D9A1}" presName="parTx" presStyleLbl="revTx" presStyleIdx="1" presStyleCnt="10">
        <dgm:presLayoutVars>
          <dgm:chMax val="0"/>
          <dgm:chPref val="0"/>
        </dgm:presLayoutVars>
      </dgm:prSet>
      <dgm:spPr/>
    </dgm:pt>
    <dgm:pt modelId="{2D53C976-39EB-4384-B99B-6AC194398AA7}" type="pres">
      <dgm:prSet presAssocID="{134CA9CF-A76F-4E65-ACD3-84801EED8171}" presName="sibTrans" presStyleCnt="0"/>
      <dgm:spPr/>
    </dgm:pt>
    <dgm:pt modelId="{926D0BB8-6C83-4D44-B032-78BE31CEACAD}" type="pres">
      <dgm:prSet presAssocID="{FB1D691D-CD13-4414-9400-72539686C403}" presName="compNode" presStyleCnt="0"/>
      <dgm:spPr/>
    </dgm:pt>
    <dgm:pt modelId="{F576DDF9-4F79-4F2F-A2CF-70566A2A21CD}" type="pres">
      <dgm:prSet presAssocID="{FB1D691D-CD13-4414-9400-72539686C403}" presName="bgRect" presStyleLbl="bgShp" presStyleIdx="2" presStyleCnt="10"/>
      <dgm:spPr/>
    </dgm:pt>
    <dgm:pt modelId="{E61DCFD0-82F7-4E45-953B-C5D4FF306FAF}" type="pres">
      <dgm:prSet presAssocID="{FB1D691D-CD13-4414-9400-72539686C403}" presName="iconRect" presStyleLbl="node1" presStyleIdx="2" presStyleCnt="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rver"/>
        </a:ext>
      </dgm:extLst>
    </dgm:pt>
    <dgm:pt modelId="{3A0D871F-440B-487D-90A0-7C243EF970A7}" type="pres">
      <dgm:prSet presAssocID="{FB1D691D-CD13-4414-9400-72539686C403}" presName="spaceRect" presStyleCnt="0"/>
      <dgm:spPr/>
    </dgm:pt>
    <dgm:pt modelId="{EA126136-B503-4CD9-ACD3-B9797960F7F8}" type="pres">
      <dgm:prSet presAssocID="{FB1D691D-CD13-4414-9400-72539686C403}" presName="parTx" presStyleLbl="revTx" presStyleIdx="2" presStyleCnt="10">
        <dgm:presLayoutVars>
          <dgm:chMax val="0"/>
          <dgm:chPref val="0"/>
        </dgm:presLayoutVars>
      </dgm:prSet>
      <dgm:spPr/>
    </dgm:pt>
    <dgm:pt modelId="{C274D701-4A44-44C2-ADA2-29F4A2F2D5EE}" type="pres">
      <dgm:prSet presAssocID="{3DBD6840-1E60-42A1-BDB1-8E90AC48F14E}" presName="sibTrans" presStyleCnt="0"/>
      <dgm:spPr/>
    </dgm:pt>
    <dgm:pt modelId="{63E1336F-7414-4A21-80A7-8084D3EBBAE4}" type="pres">
      <dgm:prSet presAssocID="{AF1074FB-4A8A-4CB4-92FF-38C0990B2B78}" presName="compNode" presStyleCnt="0"/>
      <dgm:spPr/>
    </dgm:pt>
    <dgm:pt modelId="{3533F20D-431E-4460-BFE6-1D9D4805EC8C}" type="pres">
      <dgm:prSet presAssocID="{AF1074FB-4A8A-4CB4-92FF-38C0990B2B78}" presName="bgRect" presStyleLbl="bgShp" presStyleIdx="3" presStyleCnt="10"/>
      <dgm:spPr/>
    </dgm:pt>
    <dgm:pt modelId="{2C1E1BFA-19EE-43AA-BFFA-7EEA2D5E855A}" type="pres">
      <dgm:prSet presAssocID="{AF1074FB-4A8A-4CB4-92FF-38C0990B2B78}" presName="iconRect" presStyleLbl="node1" presStyleIdx="3" presStyleCnt="10"/>
      <dgm:spPr/>
    </dgm:pt>
    <dgm:pt modelId="{994964F3-383B-405B-AE41-4B1D4B791343}" type="pres">
      <dgm:prSet presAssocID="{AF1074FB-4A8A-4CB4-92FF-38C0990B2B78}" presName="spaceRect" presStyleCnt="0"/>
      <dgm:spPr/>
    </dgm:pt>
    <dgm:pt modelId="{817C2E2A-0DD7-45BB-917F-77FBE018227C}" type="pres">
      <dgm:prSet presAssocID="{AF1074FB-4A8A-4CB4-92FF-38C0990B2B78}" presName="parTx" presStyleLbl="revTx" presStyleIdx="3" presStyleCnt="10">
        <dgm:presLayoutVars>
          <dgm:chMax val="0"/>
          <dgm:chPref val="0"/>
        </dgm:presLayoutVars>
      </dgm:prSet>
      <dgm:spPr/>
    </dgm:pt>
    <dgm:pt modelId="{520ED8F7-F6FA-4025-8FB6-86125E0BEAA4}" type="pres">
      <dgm:prSet presAssocID="{EE7890FC-5B06-44A9-8C62-E014DC662FB4}" presName="sibTrans" presStyleCnt="0"/>
      <dgm:spPr/>
    </dgm:pt>
    <dgm:pt modelId="{3184ABB4-1050-4980-B17B-74EBFC437DE3}" type="pres">
      <dgm:prSet presAssocID="{D353A03A-2C02-452C-B2AB-A9559CC2FFF5}" presName="compNode" presStyleCnt="0"/>
      <dgm:spPr/>
    </dgm:pt>
    <dgm:pt modelId="{29EE8672-7BF3-4EFA-AA92-1090F15B9BF4}" type="pres">
      <dgm:prSet presAssocID="{D353A03A-2C02-452C-B2AB-A9559CC2FFF5}" presName="bgRect" presStyleLbl="bgShp" presStyleIdx="4" presStyleCnt="10"/>
      <dgm:spPr/>
    </dgm:pt>
    <dgm:pt modelId="{90256AD6-FAE3-4CE2-9D1B-725FA80325E8}" type="pres">
      <dgm:prSet presAssocID="{D353A03A-2C02-452C-B2AB-A9559CC2FFF5}" presName="iconRect" presStyleLbl="node1" presStyleIdx="4" presStyleCnt="10"/>
      <dgm:spPr/>
    </dgm:pt>
    <dgm:pt modelId="{0FC09BCF-08BE-464D-9086-3444A17EA397}" type="pres">
      <dgm:prSet presAssocID="{D353A03A-2C02-452C-B2AB-A9559CC2FFF5}" presName="spaceRect" presStyleCnt="0"/>
      <dgm:spPr/>
    </dgm:pt>
    <dgm:pt modelId="{2A1026E8-AC38-4EFB-85D8-00772658EE18}" type="pres">
      <dgm:prSet presAssocID="{D353A03A-2C02-452C-B2AB-A9559CC2FFF5}" presName="parTx" presStyleLbl="revTx" presStyleIdx="4" presStyleCnt="10" custScaleY="237848" custLinFactNeighborX="689" custLinFactNeighborY="9953">
        <dgm:presLayoutVars>
          <dgm:chMax val="0"/>
          <dgm:chPref val="0"/>
        </dgm:presLayoutVars>
      </dgm:prSet>
      <dgm:spPr/>
    </dgm:pt>
    <dgm:pt modelId="{04390854-E1C3-44F1-9578-96928228E2A7}" type="pres">
      <dgm:prSet presAssocID="{9A406C3D-E6DA-4DA6-9537-E5BCAAAEC7FF}" presName="sibTrans" presStyleCnt="0"/>
      <dgm:spPr/>
    </dgm:pt>
    <dgm:pt modelId="{BE516EDD-2F95-4082-AFC3-98CF241C032C}" type="pres">
      <dgm:prSet presAssocID="{FAB87F66-00C1-4752-8F8E-0A3E96F19EBC}" presName="compNode" presStyleCnt="0"/>
      <dgm:spPr/>
    </dgm:pt>
    <dgm:pt modelId="{0E429E96-2765-459F-A049-C0DF28DD0159}" type="pres">
      <dgm:prSet presAssocID="{FAB87F66-00C1-4752-8F8E-0A3E96F19EBC}" presName="bgRect" presStyleLbl="bgShp" presStyleIdx="5" presStyleCnt="10"/>
      <dgm:spPr/>
    </dgm:pt>
    <dgm:pt modelId="{D76534CC-A451-4724-93DB-59EAD80FDFF4}" type="pres">
      <dgm:prSet presAssocID="{FAB87F66-00C1-4752-8F8E-0A3E96F19EBC}" presName="iconRect" presStyleLbl="node1" presStyleIdx="5" presStyleCnt="10"/>
      <dgm:spPr/>
    </dgm:pt>
    <dgm:pt modelId="{F2B9136F-506F-487F-A7AE-E4BFC48B25C7}" type="pres">
      <dgm:prSet presAssocID="{FAB87F66-00C1-4752-8F8E-0A3E96F19EBC}" presName="spaceRect" presStyleCnt="0"/>
      <dgm:spPr/>
    </dgm:pt>
    <dgm:pt modelId="{F400D1D2-27A5-4DA9-87E3-A0D9D8419223}" type="pres">
      <dgm:prSet presAssocID="{FAB87F66-00C1-4752-8F8E-0A3E96F19EBC}" presName="parTx" presStyleLbl="revTx" presStyleIdx="5" presStyleCnt="10">
        <dgm:presLayoutVars>
          <dgm:chMax val="0"/>
          <dgm:chPref val="0"/>
        </dgm:presLayoutVars>
      </dgm:prSet>
      <dgm:spPr/>
    </dgm:pt>
    <dgm:pt modelId="{1D602C38-DCE4-4308-8510-EDC86A977364}" type="pres">
      <dgm:prSet presAssocID="{DC390B1C-8C6C-4721-BA56-0A5F529DCD0B}" presName="sibTrans" presStyleCnt="0"/>
      <dgm:spPr/>
    </dgm:pt>
    <dgm:pt modelId="{B0BEDEA4-0CB4-4338-8A9D-AF9405F108A7}" type="pres">
      <dgm:prSet presAssocID="{81055548-388A-4EC5-AAFA-FA30DCDFDE78}" presName="compNode" presStyleCnt="0"/>
      <dgm:spPr/>
    </dgm:pt>
    <dgm:pt modelId="{73ED66A4-5FBE-4F39-B3D5-B4B7726F9C3F}" type="pres">
      <dgm:prSet presAssocID="{81055548-388A-4EC5-AAFA-FA30DCDFDE78}" presName="bgRect" presStyleLbl="bgShp" presStyleIdx="6" presStyleCnt="10"/>
      <dgm:spPr/>
    </dgm:pt>
    <dgm:pt modelId="{F93C9177-D79F-4D2C-B10B-B7696E6ADD9A}" type="pres">
      <dgm:prSet presAssocID="{81055548-388A-4EC5-AAFA-FA30DCDFDE78}" presName="iconRect" presStyleLbl="node1" presStyleIdx="6" presStyleCnt="10"/>
      <dgm:spPr/>
    </dgm:pt>
    <dgm:pt modelId="{C9F7A438-3D4F-474F-AFEF-369F3DDB77A9}" type="pres">
      <dgm:prSet presAssocID="{81055548-388A-4EC5-AAFA-FA30DCDFDE78}" presName="spaceRect" presStyleCnt="0"/>
      <dgm:spPr/>
    </dgm:pt>
    <dgm:pt modelId="{D408D72E-A6C8-468F-8620-F685A8794A1D}" type="pres">
      <dgm:prSet presAssocID="{81055548-388A-4EC5-AAFA-FA30DCDFDE78}" presName="parTx" presStyleLbl="revTx" presStyleIdx="6" presStyleCnt="10">
        <dgm:presLayoutVars>
          <dgm:chMax val="0"/>
          <dgm:chPref val="0"/>
        </dgm:presLayoutVars>
      </dgm:prSet>
      <dgm:spPr/>
    </dgm:pt>
    <dgm:pt modelId="{9E0D2E53-42E4-4CC0-BD9C-1625032A88A4}" type="pres">
      <dgm:prSet presAssocID="{29FB36F5-7BD7-416B-9EA8-F3B52C06966F}" presName="sibTrans" presStyleCnt="0"/>
      <dgm:spPr/>
    </dgm:pt>
    <dgm:pt modelId="{7F5215A2-92A1-4CAC-8C64-9C8BFAF05CA8}" type="pres">
      <dgm:prSet presAssocID="{2071790B-A635-4B05-9974-CA7B6E123EA2}" presName="compNode" presStyleCnt="0"/>
      <dgm:spPr/>
    </dgm:pt>
    <dgm:pt modelId="{23DBD77F-66E3-405C-B648-39160D55D5DB}" type="pres">
      <dgm:prSet presAssocID="{2071790B-A635-4B05-9974-CA7B6E123EA2}" presName="bgRect" presStyleLbl="bgShp" presStyleIdx="7" presStyleCnt="10"/>
      <dgm:spPr/>
    </dgm:pt>
    <dgm:pt modelId="{C4CA9571-8683-46AE-8FBF-EFF291EE10DB}" type="pres">
      <dgm:prSet presAssocID="{2071790B-A635-4B05-9974-CA7B6E123EA2}" presName="iconRect" presStyleLbl="node1" presStyleIdx="7" presStyleCnt="10"/>
      <dgm:spPr/>
    </dgm:pt>
    <dgm:pt modelId="{0A51D38A-6EE3-4A6F-9303-924EB7B44DB8}" type="pres">
      <dgm:prSet presAssocID="{2071790B-A635-4B05-9974-CA7B6E123EA2}" presName="spaceRect" presStyleCnt="0"/>
      <dgm:spPr/>
    </dgm:pt>
    <dgm:pt modelId="{C5C2D4A5-FCE8-4B02-B84A-6653994428F0}" type="pres">
      <dgm:prSet presAssocID="{2071790B-A635-4B05-9974-CA7B6E123EA2}" presName="parTx" presStyleLbl="revTx" presStyleIdx="7" presStyleCnt="10">
        <dgm:presLayoutVars>
          <dgm:chMax val="0"/>
          <dgm:chPref val="0"/>
        </dgm:presLayoutVars>
      </dgm:prSet>
      <dgm:spPr/>
    </dgm:pt>
    <dgm:pt modelId="{F1DFB7AF-7E67-4783-B358-26384B57BA38}" type="pres">
      <dgm:prSet presAssocID="{C9B11CEE-1F0A-433E-A741-1FDA1C19DE59}" presName="sibTrans" presStyleCnt="0"/>
      <dgm:spPr/>
    </dgm:pt>
    <dgm:pt modelId="{858DF7D1-662B-4FD6-9E6D-8566F2D965AC}" type="pres">
      <dgm:prSet presAssocID="{1CD97E89-59D2-4538-92AB-390B2B3EA659}" presName="compNode" presStyleCnt="0"/>
      <dgm:spPr/>
    </dgm:pt>
    <dgm:pt modelId="{08A53456-C39B-4B39-9E57-2A82CE74A25D}" type="pres">
      <dgm:prSet presAssocID="{1CD97E89-59D2-4538-92AB-390B2B3EA659}" presName="bgRect" presStyleLbl="bgShp" presStyleIdx="8" presStyleCnt="10"/>
      <dgm:spPr/>
    </dgm:pt>
    <dgm:pt modelId="{DD5FBFD4-BE58-456B-8371-CD116D9EFA97}" type="pres">
      <dgm:prSet presAssocID="{1CD97E89-59D2-4538-92AB-390B2B3EA659}" presName="iconRect" presStyleLbl="node1" presStyleIdx="8" presStyleCnt="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
        </a:ext>
      </dgm:extLst>
    </dgm:pt>
    <dgm:pt modelId="{8AA088E3-D253-4FB6-9055-5196605FD988}" type="pres">
      <dgm:prSet presAssocID="{1CD97E89-59D2-4538-92AB-390B2B3EA659}" presName="spaceRect" presStyleCnt="0"/>
      <dgm:spPr/>
    </dgm:pt>
    <dgm:pt modelId="{524F8639-7E58-409E-9CD8-6EE727A7C2D9}" type="pres">
      <dgm:prSet presAssocID="{1CD97E89-59D2-4538-92AB-390B2B3EA659}" presName="parTx" presStyleLbl="revTx" presStyleIdx="8" presStyleCnt="10">
        <dgm:presLayoutVars>
          <dgm:chMax val="0"/>
          <dgm:chPref val="0"/>
        </dgm:presLayoutVars>
      </dgm:prSet>
      <dgm:spPr/>
    </dgm:pt>
    <dgm:pt modelId="{3426BE93-D5AB-459D-B926-768C74172C29}" type="pres">
      <dgm:prSet presAssocID="{82766878-25FA-4017-B9D5-5FC2C565D3A7}" presName="sibTrans" presStyleCnt="0"/>
      <dgm:spPr/>
    </dgm:pt>
    <dgm:pt modelId="{7A9207DF-5DA8-4C6A-A838-CEC6DE5F5A36}" type="pres">
      <dgm:prSet presAssocID="{6B6849A5-22BF-4782-B163-501C2B32A205}" presName="compNode" presStyleCnt="0"/>
      <dgm:spPr/>
    </dgm:pt>
    <dgm:pt modelId="{7D9FDD3E-A6A8-40AE-9C5B-9E2D6C56ED12}" type="pres">
      <dgm:prSet presAssocID="{6B6849A5-22BF-4782-B163-501C2B32A205}" presName="bgRect" presStyleLbl="bgShp" presStyleIdx="9" presStyleCnt="10"/>
      <dgm:spPr/>
    </dgm:pt>
    <dgm:pt modelId="{6C2473E9-D7C0-4733-A56A-E36B335E279D}" type="pres">
      <dgm:prSet presAssocID="{6B6849A5-22BF-4782-B163-501C2B32A205}" presName="iconRect" presStyleLbl="node1" presStyleIdx="9" presStyleCnt="1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371A5E54-28D4-44A4-AF87-1517A5C12A6C}" type="pres">
      <dgm:prSet presAssocID="{6B6849A5-22BF-4782-B163-501C2B32A205}" presName="spaceRect" presStyleCnt="0"/>
      <dgm:spPr/>
    </dgm:pt>
    <dgm:pt modelId="{490A1C90-70E0-4D72-BE23-58E775731988}" type="pres">
      <dgm:prSet presAssocID="{6B6849A5-22BF-4782-B163-501C2B32A205}" presName="parTx" presStyleLbl="revTx" presStyleIdx="9" presStyleCnt="10">
        <dgm:presLayoutVars>
          <dgm:chMax val="0"/>
          <dgm:chPref val="0"/>
        </dgm:presLayoutVars>
      </dgm:prSet>
      <dgm:spPr/>
    </dgm:pt>
  </dgm:ptLst>
  <dgm:cxnLst>
    <dgm:cxn modelId="{E4DA1501-B05C-4BFD-8C73-53CB5968C743}" srcId="{DC9A8F88-3258-4BFE-87A5-8B338CFEE305}" destId="{6B6849A5-22BF-4782-B163-501C2B32A205}" srcOrd="9" destOrd="0" parTransId="{B2E256B7-8A75-4D38-9899-BEBC9A77ADBC}" sibTransId="{1C3B7F5A-4ADD-4764-B9D7-EE2B3A94A4A9}"/>
    <dgm:cxn modelId="{85689809-EB60-4E60-B145-2EEA7A50E2DD}" srcId="{DC9A8F88-3258-4BFE-87A5-8B338CFEE305}" destId="{FB1D691D-CD13-4414-9400-72539686C403}" srcOrd="2" destOrd="0" parTransId="{6DBBE8FE-1A8B-4220-AE99-BE71D3754A81}" sibTransId="{3DBD6840-1E60-42A1-BDB1-8E90AC48F14E}"/>
    <dgm:cxn modelId="{F7F42017-EA95-4BEC-8947-5EAFC3F4A30D}" type="presOf" srcId="{FAB87F66-00C1-4752-8F8E-0A3E96F19EBC}" destId="{F400D1D2-27A5-4DA9-87E3-A0D9D8419223}" srcOrd="0" destOrd="0" presId="urn:microsoft.com/office/officeart/2018/2/layout/IconVerticalSolidList"/>
    <dgm:cxn modelId="{9589E718-91B0-4D11-9AC0-683A2E408ABD}" srcId="{DC9A8F88-3258-4BFE-87A5-8B338CFEE305}" destId="{AF1074FB-4A8A-4CB4-92FF-38C0990B2B78}" srcOrd="3" destOrd="0" parTransId="{2A757139-30B0-458C-A263-DE420AD012FC}" sibTransId="{EE7890FC-5B06-44A9-8C62-E014DC662FB4}"/>
    <dgm:cxn modelId="{1CDC0025-BC6D-4B74-87FE-F2C6BD4ABC9B}" type="presOf" srcId="{1CD97E89-59D2-4538-92AB-390B2B3EA659}" destId="{524F8639-7E58-409E-9CD8-6EE727A7C2D9}" srcOrd="0" destOrd="0" presId="urn:microsoft.com/office/officeart/2018/2/layout/IconVerticalSolidList"/>
    <dgm:cxn modelId="{3B7F9D2B-DCAE-4375-BF08-BC8757FBE94E}" type="presOf" srcId="{AF1074FB-4A8A-4CB4-92FF-38C0990B2B78}" destId="{817C2E2A-0DD7-45BB-917F-77FBE018227C}" srcOrd="0" destOrd="0" presId="urn:microsoft.com/office/officeart/2018/2/layout/IconVerticalSolidList"/>
    <dgm:cxn modelId="{BD41CD62-FAA5-48C7-B211-0123DE8F8AF4}" type="presOf" srcId="{81055548-388A-4EC5-AAFA-FA30DCDFDE78}" destId="{D408D72E-A6C8-468F-8620-F685A8794A1D}" srcOrd="0" destOrd="0" presId="urn:microsoft.com/office/officeart/2018/2/layout/IconVerticalSolidList"/>
    <dgm:cxn modelId="{100A3F63-83D5-4402-A7A6-A8C53A5FD16F}" type="presOf" srcId="{D353A03A-2C02-452C-B2AB-A9559CC2FFF5}" destId="{2A1026E8-AC38-4EFB-85D8-00772658EE18}" srcOrd="0" destOrd="0" presId="urn:microsoft.com/office/officeart/2018/2/layout/IconVerticalSolidList"/>
    <dgm:cxn modelId="{2AEBB875-9818-488B-B833-5D5E9AC5F6E6}" srcId="{DC9A8F88-3258-4BFE-87A5-8B338CFEE305}" destId="{2307CFD8-7279-47C7-A4ED-1F596586FFE1}" srcOrd="0" destOrd="0" parTransId="{F39314F2-A8C3-4D79-86F6-ECE4BBE3D6A6}" sibTransId="{AD7CDB5B-6B4D-41DE-AA94-A9C82AE246A4}"/>
    <dgm:cxn modelId="{EEC2B656-8262-4C0D-B3A2-0BEAB1F1D381}" type="presOf" srcId="{2307CFD8-7279-47C7-A4ED-1F596586FFE1}" destId="{92ED6E60-7859-4B9F-96D5-B3CFD27E6C9A}" srcOrd="0" destOrd="0" presId="urn:microsoft.com/office/officeart/2018/2/layout/IconVerticalSolidList"/>
    <dgm:cxn modelId="{D1467C78-5899-4FE2-A359-4FE448FAC9F0}" type="presOf" srcId="{FB1D691D-CD13-4414-9400-72539686C403}" destId="{EA126136-B503-4CD9-ACD3-B9797960F7F8}" srcOrd="0" destOrd="0" presId="urn:microsoft.com/office/officeart/2018/2/layout/IconVerticalSolidList"/>
    <dgm:cxn modelId="{B4A8517A-978F-4D27-9E21-1AA62E16CBD1}" srcId="{DC9A8F88-3258-4BFE-87A5-8B338CFEE305}" destId="{FAB87F66-00C1-4752-8F8E-0A3E96F19EBC}" srcOrd="5" destOrd="0" parTransId="{B941E8CA-8207-4392-969E-61B4CA48D9B0}" sibTransId="{DC390B1C-8C6C-4721-BA56-0A5F529DCD0B}"/>
    <dgm:cxn modelId="{A1AA0382-B375-45B0-B2B2-7E081D02B5F2}" type="presOf" srcId="{DC9A8F88-3258-4BFE-87A5-8B338CFEE305}" destId="{288E7A9F-893B-43B3-B583-BC082886B4DD}" srcOrd="0" destOrd="0" presId="urn:microsoft.com/office/officeart/2018/2/layout/IconVerticalSolidList"/>
    <dgm:cxn modelId="{7AA75A9C-9120-43F0-AA3E-422FBD30DF16}" srcId="{DC9A8F88-3258-4BFE-87A5-8B338CFEE305}" destId="{1CD97E89-59D2-4538-92AB-390B2B3EA659}" srcOrd="8" destOrd="0" parTransId="{4C52EC3C-7E40-4983-A320-D56F4E413F68}" sibTransId="{82766878-25FA-4017-B9D5-5FC2C565D3A7}"/>
    <dgm:cxn modelId="{D19F23C6-2ACD-4011-B84A-508724FBC5A7}" srcId="{DC9A8F88-3258-4BFE-87A5-8B338CFEE305}" destId="{2071790B-A635-4B05-9974-CA7B6E123EA2}" srcOrd="7" destOrd="0" parTransId="{80156683-A415-4403-B1E0-16B7C32FAAD8}" sibTransId="{C9B11CEE-1F0A-433E-A741-1FDA1C19DE59}"/>
    <dgm:cxn modelId="{6E8E17D6-936B-420B-B6B9-D75C61A80BAD}" srcId="{DC9A8F88-3258-4BFE-87A5-8B338CFEE305}" destId="{4E5271F4-6ACF-41EF-8B94-940163F6D9A1}" srcOrd="1" destOrd="0" parTransId="{6324E700-5FE6-444E-970B-0DFAC24BCA77}" sibTransId="{134CA9CF-A76F-4E65-ACD3-84801EED8171}"/>
    <dgm:cxn modelId="{C1B3F6D9-C3DC-4FE2-A04B-F756B1B1BEB2}" type="presOf" srcId="{2071790B-A635-4B05-9974-CA7B6E123EA2}" destId="{C5C2D4A5-FCE8-4B02-B84A-6653994428F0}" srcOrd="0" destOrd="0" presId="urn:microsoft.com/office/officeart/2018/2/layout/IconVerticalSolidList"/>
    <dgm:cxn modelId="{CF685AE2-853A-4B34-B9D2-487B2777D40B}" srcId="{DC9A8F88-3258-4BFE-87A5-8B338CFEE305}" destId="{D353A03A-2C02-452C-B2AB-A9559CC2FFF5}" srcOrd="4" destOrd="0" parTransId="{9B2578E9-B6BA-4924-A69B-C06E0719C83A}" sibTransId="{9A406C3D-E6DA-4DA6-9537-E5BCAAAEC7FF}"/>
    <dgm:cxn modelId="{4977CDEA-7CBF-45D5-8D64-BD66CA7C490E}" srcId="{DC9A8F88-3258-4BFE-87A5-8B338CFEE305}" destId="{81055548-388A-4EC5-AAFA-FA30DCDFDE78}" srcOrd="6" destOrd="0" parTransId="{1621AC14-A4D0-4B64-828C-107015C6E9F5}" sibTransId="{29FB36F5-7BD7-416B-9EA8-F3B52C06966F}"/>
    <dgm:cxn modelId="{F27D89F7-B7C9-4D5C-8D16-62B1483D154F}" type="presOf" srcId="{4E5271F4-6ACF-41EF-8B94-940163F6D9A1}" destId="{C005C524-9D5E-40EA-B049-D1D428A11660}" srcOrd="0" destOrd="0" presId="urn:microsoft.com/office/officeart/2018/2/layout/IconVerticalSolidList"/>
    <dgm:cxn modelId="{65A216FE-8EF9-400F-BD05-A7082039A1FC}" type="presOf" srcId="{6B6849A5-22BF-4782-B163-501C2B32A205}" destId="{490A1C90-70E0-4D72-BE23-58E775731988}" srcOrd="0" destOrd="0" presId="urn:microsoft.com/office/officeart/2018/2/layout/IconVerticalSolidList"/>
    <dgm:cxn modelId="{3BAE001B-AE34-4F82-9F6F-B8DE10E9FFD4}" type="presParOf" srcId="{288E7A9F-893B-43B3-B583-BC082886B4DD}" destId="{FE83399E-FFD4-438A-96F7-8078CFB90487}" srcOrd="0" destOrd="0" presId="urn:microsoft.com/office/officeart/2018/2/layout/IconVerticalSolidList"/>
    <dgm:cxn modelId="{F5258F27-4894-41A9-A7F3-7D763E8454A4}" type="presParOf" srcId="{FE83399E-FFD4-438A-96F7-8078CFB90487}" destId="{0948C2E0-9E69-4900-888A-467AFD87B6E0}" srcOrd="0" destOrd="0" presId="urn:microsoft.com/office/officeart/2018/2/layout/IconVerticalSolidList"/>
    <dgm:cxn modelId="{C42E0D39-5F2D-44B4-AC34-44EC9057808B}" type="presParOf" srcId="{FE83399E-FFD4-438A-96F7-8078CFB90487}" destId="{1792CDB4-CF51-4C91-BB43-1FE419EAA465}" srcOrd="1" destOrd="0" presId="urn:microsoft.com/office/officeart/2018/2/layout/IconVerticalSolidList"/>
    <dgm:cxn modelId="{9A7CB044-30FC-46A9-BD3E-A61585C328B1}" type="presParOf" srcId="{FE83399E-FFD4-438A-96F7-8078CFB90487}" destId="{B358DE14-852C-4F58-9E88-640DD6C7962E}" srcOrd="2" destOrd="0" presId="urn:microsoft.com/office/officeart/2018/2/layout/IconVerticalSolidList"/>
    <dgm:cxn modelId="{9B4ECA50-D548-45B1-80C7-8CE02CCFB4E3}" type="presParOf" srcId="{FE83399E-FFD4-438A-96F7-8078CFB90487}" destId="{92ED6E60-7859-4B9F-96D5-B3CFD27E6C9A}" srcOrd="3" destOrd="0" presId="urn:microsoft.com/office/officeart/2018/2/layout/IconVerticalSolidList"/>
    <dgm:cxn modelId="{2ACE7286-3841-442C-A939-0F0A719F9F67}" type="presParOf" srcId="{288E7A9F-893B-43B3-B583-BC082886B4DD}" destId="{D9C9A332-D3DC-4D10-A504-BA7BFCEA1F84}" srcOrd="1" destOrd="0" presId="urn:microsoft.com/office/officeart/2018/2/layout/IconVerticalSolidList"/>
    <dgm:cxn modelId="{E4D13A72-432E-4686-BDAD-969E85973FE2}" type="presParOf" srcId="{288E7A9F-893B-43B3-B583-BC082886B4DD}" destId="{98210815-EBEC-4D6D-8F5C-E8DCEF739ACF}" srcOrd="2" destOrd="0" presId="urn:microsoft.com/office/officeart/2018/2/layout/IconVerticalSolidList"/>
    <dgm:cxn modelId="{64E33526-7710-4FF0-8C74-34848C997C95}" type="presParOf" srcId="{98210815-EBEC-4D6D-8F5C-E8DCEF739ACF}" destId="{5A7C00DB-1AE3-49A8-B80C-CD0105D43DD5}" srcOrd="0" destOrd="0" presId="urn:microsoft.com/office/officeart/2018/2/layout/IconVerticalSolidList"/>
    <dgm:cxn modelId="{EA25B982-E190-42E3-BCED-8711211EB1E7}" type="presParOf" srcId="{98210815-EBEC-4D6D-8F5C-E8DCEF739ACF}" destId="{F7C43C01-6FCA-4CC2-8905-56AB9ED6A115}" srcOrd="1" destOrd="0" presId="urn:microsoft.com/office/officeart/2018/2/layout/IconVerticalSolidList"/>
    <dgm:cxn modelId="{4F66D02B-FC84-4123-A8E9-66422ABAE954}" type="presParOf" srcId="{98210815-EBEC-4D6D-8F5C-E8DCEF739ACF}" destId="{95ECB328-A949-4318-B509-08B2C0810A36}" srcOrd="2" destOrd="0" presId="urn:microsoft.com/office/officeart/2018/2/layout/IconVerticalSolidList"/>
    <dgm:cxn modelId="{2889F945-8756-4373-B784-022D39743CB4}" type="presParOf" srcId="{98210815-EBEC-4D6D-8F5C-E8DCEF739ACF}" destId="{C005C524-9D5E-40EA-B049-D1D428A11660}" srcOrd="3" destOrd="0" presId="urn:microsoft.com/office/officeart/2018/2/layout/IconVerticalSolidList"/>
    <dgm:cxn modelId="{3970EC0E-B6A0-43C2-ABF0-F28FEC76529A}" type="presParOf" srcId="{288E7A9F-893B-43B3-B583-BC082886B4DD}" destId="{2D53C976-39EB-4384-B99B-6AC194398AA7}" srcOrd="3" destOrd="0" presId="urn:microsoft.com/office/officeart/2018/2/layout/IconVerticalSolidList"/>
    <dgm:cxn modelId="{8EEC5A15-6618-4C8D-895C-DC4057831B46}" type="presParOf" srcId="{288E7A9F-893B-43B3-B583-BC082886B4DD}" destId="{926D0BB8-6C83-4D44-B032-78BE31CEACAD}" srcOrd="4" destOrd="0" presId="urn:microsoft.com/office/officeart/2018/2/layout/IconVerticalSolidList"/>
    <dgm:cxn modelId="{6B1F8F3E-4F25-4A5E-83AD-81AED50B5B19}" type="presParOf" srcId="{926D0BB8-6C83-4D44-B032-78BE31CEACAD}" destId="{F576DDF9-4F79-4F2F-A2CF-70566A2A21CD}" srcOrd="0" destOrd="0" presId="urn:microsoft.com/office/officeart/2018/2/layout/IconVerticalSolidList"/>
    <dgm:cxn modelId="{11CF43A9-1A7A-4876-8B99-8B1CA775AE5C}" type="presParOf" srcId="{926D0BB8-6C83-4D44-B032-78BE31CEACAD}" destId="{E61DCFD0-82F7-4E45-953B-C5D4FF306FAF}" srcOrd="1" destOrd="0" presId="urn:microsoft.com/office/officeart/2018/2/layout/IconVerticalSolidList"/>
    <dgm:cxn modelId="{D351C2B9-1976-44EE-8AB3-1BE13E9E5143}" type="presParOf" srcId="{926D0BB8-6C83-4D44-B032-78BE31CEACAD}" destId="{3A0D871F-440B-487D-90A0-7C243EF970A7}" srcOrd="2" destOrd="0" presId="urn:microsoft.com/office/officeart/2018/2/layout/IconVerticalSolidList"/>
    <dgm:cxn modelId="{DFD956A5-E4B7-4DE5-900F-ADDD18758E7B}" type="presParOf" srcId="{926D0BB8-6C83-4D44-B032-78BE31CEACAD}" destId="{EA126136-B503-4CD9-ACD3-B9797960F7F8}" srcOrd="3" destOrd="0" presId="urn:microsoft.com/office/officeart/2018/2/layout/IconVerticalSolidList"/>
    <dgm:cxn modelId="{DF8880CE-481A-4517-BF8D-8D59D7CBBBF0}" type="presParOf" srcId="{288E7A9F-893B-43B3-B583-BC082886B4DD}" destId="{C274D701-4A44-44C2-ADA2-29F4A2F2D5EE}" srcOrd="5" destOrd="0" presId="urn:microsoft.com/office/officeart/2018/2/layout/IconVerticalSolidList"/>
    <dgm:cxn modelId="{E222613A-E5DC-436B-B906-43A87850B7ED}" type="presParOf" srcId="{288E7A9F-893B-43B3-B583-BC082886B4DD}" destId="{63E1336F-7414-4A21-80A7-8084D3EBBAE4}" srcOrd="6" destOrd="0" presId="urn:microsoft.com/office/officeart/2018/2/layout/IconVerticalSolidList"/>
    <dgm:cxn modelId="{D2EADEA3-9FD9-4E6D-9242-595E985CF1D2}" type="presParOf" srcId="{63E1336F-7414-4A21-80A7-8084D3EBBAE4}" destId="{3533F20D-431E-4460-BFE6-1D9D4805EC8C}" srcOrd="0" destOrd="0" presId="urn:microsoft.com/office/officeart/2018/2/layout/IconVerticalSolidList"/>
    <dgm:cxn modelId="{B4D77979-3281-496E-B4FE-32B6FD80A883}" type="presParOf" srcId="{63E1336F-7414-4A21-80A7-8084D3EBBAE4}" destId="{2C1E1BFA-19EE-43AA-BFFA-7EEA2D5E855A}" srcOrd="1" destOrd="0" presId="urn:microsoft.com/office/officeart/2018/2/layout/IconVerticalSolidList"/>
    <dgm:cxn modelId="{C9723543-B62D-430E-8E7A-444996F51099}" type="presParOf" srcId="{63E1336F-7414-4A21-80A7-8084D3EBBAE4}" destId="{994964F3-383B-405B-AE41-4B1D4B791343}" srcOrd="2" destOrd="0" presId="urn:microsoft.com/office/officeart/2018/2/layout/IconVerticalSolidList"/>
    <dgm:cxn modelId="{BA9AF040-1574-4C2A-AA94-5117FFAB3A3A}" type="presParOf" srcId="{63E1336F-7414-4A21-80A7-8084D3EBBAE4}" destId="{817C2E2A-0DD7-45BB-917F-77FBE018227C}" srcOrd="3" destOrd="0" presId="urn:microsoft.com/office/officeart/2018/2/layout/IconVerticalSolidList"/>
    <dgm:cxn modelId="{6CFD01F4-BCE0-41A8-9B64-A71CDEB26E80}" type="presParOf" srcId="{288E7A9F-893B-43B3-B583-BC082886B4DD}" destId="{520ED8F7-F6FA-4025-8FB6-86125E0BEAA4}" srcOrd="7" destOrd="0" presId="urn:microsoft.com/office/officeart/2018/2/layout/IconVerticalSolidList"/>
    <dgm:cxn modelId="{9486302D-BBCA-4A83-AB81-FF978A8295CD}" type="presParOf" srcId="{288E7A9F-893B-43B3-B583-BC082886B4DD}" destId="{3184ABB4-1050-4980-B17B-74EBFC437DE3}" srcOrd="8" destOrd="0" presId="urn:microsoft.com/office/officeart/2018/2/layout/IconVerticalSolidList"/>
    <dgm:cxn modelId="{C772DF4B-7B43-44DC-AB9D-DB95025A9E0C}" type="presParOf" srcId="{3184ABB4-1050-4980-B17B-74EBFC437DE3}" destId="{29EE8672-7BF3-4EFA-AA92-1090F15B9BF4}" srcOrd="0" destOrd="0" presId="urn:microsoft.com/office/officeart/2018/2/layout/IconVerticalSolidList"/>
    <dgm:cxn modelId="{70751F70-91E7-4E2B-98A6-3FF9BE73EDA8}" type="presParOf" srcId="{3184ABB4-1050-4980-B17B-74EBFC437DE3}" destId="{90256AD6-FAE3-4CE2-9D1B-725FA80325E8}" srcOrd="1" destOrd="0" presId="urn:microsoft.com/office/officeart/2018/2/layout/IconVerticalSolidList"/>
    <dgm:cxn modelId="{377C4E44-D110-411B-A770-48DF0BC73B60}" type="presParOf" srcId="{3184ABB4-1050-4980-B17B-74EBFC437DE3}" destId="{0FC09BCF-08BE-464D-9086-3444A17EA397}" srcOrd="2" destOrd="0" presId="urn:microsoft.com/office/officeart/2018/2/layout/IconVerticalSolidList"/>
    <dgm:cxn modelId="{9556999F-9BE0-43EB-BA79-911D3926174F}" type="presParOf" srcId="{3184ABB4-1050-4980-B17B-74EBFC437DE3}" destId="{2A1026E8-AC38-4EFB-85D8-00772658EE18}" srcOrd="3" destOrd="0" presId="urn:microsoft.com/office/officeart/2018/2/layout/IconVerticalSolidList"/>
    <dgm:cxn modelId="{D10C0BE2-473F-4331-84F2-413592780FCE}" type="presParOf" srcId="{288E7A9F-893B-43B3-B583-BC082886B4DD}" destId="{04390854-E1C3-44F1-9578-96928228E2A7}" srcOrd="9" destOrd="0" presId="urn:microsoft.com/office/officeart/2018/2/layout/IconVerticalSolidList"/>
    <dgm:cxn modelId="{74467B98-C2EC-44DE-AF49-C7C648BFAD17}" type="presParOf" srcId="{288E7A9F-893B-43B3-B583-BC082886B4DD}" destId="{BE516EDD-2F95-4082-AFC3-98CF241C032C}" srcOrd="10" destOrd="0" presId="urn:microsoft.com/office/officeart/2018/2/layout/IconVerticalSolidList"/>
    <dgm:cxn modelId="{73EB7E8E-7217-4B7F-840C-CE8938A4E4AD}" type="presParOf" srcId="{BE516EDD-2F95-4082-AFC3-98CF241C032C}" destId="{0E429E96-2765-459F-A049-C0DF28DD0159}" srcOrd="0" destOrd="0" presId="urn:microsoft.com/office/officeart/2018/2/layout/IconVerticalSolidList"/>
    <dgm:cxn modelId="{F5779B0E-51C8-4AD2-A343-89A03083444F}" type="presParOf" srcId="{BE516EDD-2F95-4082-AFC3-98CF241C032C}" destId="{D76534CC-A451-4724-93DB-59EAD80FDFF4}" srcOrd="1" destOrd="0" presId="urn:microsoft.com/office/officeart/2018/2/layout/IconVerticalSolidList"/>
    <dgm:cxn modelId="{4945B2C9-DA7E-4921-9D59-AC6130AED982}" type="presParOf" srcId="{BE516EDD-2F95-4082-AFC3-98CF241C032C}" destId="{F2B9136F-506F-487F-A7AE-E4BFC48B25C7}" srcOrd="2" destOrd="0" presId="urn:microsoft.com/office/officeart/2018/2/layout/IconVerticalSolidList"/>
    <dgm:cxn modelId="{C37A7E48-2830-4742-B532-34F873543740}" type="presParOf" srcId="{BE516EDD-2F95-4082-AFC3-98CF241C032C}" destId="{F400D1D2-27A5-4DA9-87E3-A0D9D8419223}" srcOrd="3" destOrd="0" presId="urn:microsoft.com/office/officeart/2018/2/layout/IconVerticalSolidList"/>
    <dgm:cxn modelId="{C3FF1389-3293-4FA9-A305-FAE81AA134C3}" type="presParOf" srcId="{288E7A9F-893B-43B3-B583-BC082886B4DD}" destId="{1D602C38-DCE4-4308-8510-EDC86A977364}" srcOrd="11" destOrd="0" presId="urn:microsoft.com/office/officeart/2018/2/layout/IconVerticalSolidList"/>
    <dgm:cxn modelId="{8112D2E0-4E22-4646-93F3-F10596AF5D72}" type="presParOf" srcId="{288E7A9F-893B-43B3-B583-BC082886B4DD}" destId="{B0BEDEA4-0CB4-4338-8A9D-AF9405F108A7}" srcOrd="12" destOrd="0" presId="urn:microsoft.com/office/officeart/2018/2/layout/IconVerticalSolidList"/>
    <dgm:cxn modelId="{0F7519B6-DE09-4EBE-951F-0892F5819CBF}" type="presParOf" srcId="{B0BEDEA4-0CB4-4338-8A9D-AF9405F108A7}" destId="{73ED66A4-5FBE-4F39-B3D5-B4B7726F9C3F}" srcOrd="0" destOrd="0" presId="urn:microsoft.com/office/officeart/2018/2/layout/IconVerticalSolidList"/>
    <dgm:cxn modelId="{13B4B2F9-24F1-4470-9A70-7FBAB33B0DC4}" type="presParOf" srcId="{B0BEDEA4-0CB4-4338-8A9D-AF9405F108A7}" destId="{F93C9177-D79F-4D2C-B10B-B7696E6ADD9A}" srcOrd="1" destOrd="0" presId="urn:microsoft.com/office/officeart/2018/2/layout/IconVerticalSolidList"/>
    <dgm:cxn modelId="{CE692D7B-9B75-4A74-9BF0-78CBA079E588}" type="presParOf" srcId="{B0BEDEA4-0CB4-4338-8A9D-AF9405F108A7}" destId="{C9F7A438-3D4F-474F-AFEF-369F3DDB77A9}" srcOrd="2" destOrd="0" presId="urn:microsoft.com/office/officeart/2018/2/layout/IconVerticalSolidList"/>
    <dgm:cxn modelId="{C01E95D8-F01D-4F82-9881-6152D01F1B96}" type="presParOf" srcId="{B0BEDEA4-0CB4-4338-8A9D-AF9405F108A7}" destId="{D408D72E-A6C8-468F-8620-F685A8794A1D}" srcOrd="3" destOrd="0" presId="urn:microsoft.com/office/officeart/2018/2/layout/IconVerticalSolidList"/>
    <dgm:cxn modelId="{5BAA1F08-575E-4B89-ADBE-613BFC9FB4B5}" type="presParOf" srcId="{288E7A9F-893B-43B3-B583-BC082886B4DD}" destId="{9E0D2E53-42E4-4CC0-BD9C-1625032A88A4}" srcOrd="13" destOrd="0" presId="urn:microsoft.com/office/officeart/2018/2/layout/IconVerticalSolidList"/>
    <dgm:cxn modelId="{94F1D797-4739-4055-9F20-213E71D0C41F}" type="presParOf" srcId="{288E7A9F-893B-43B3-B583-BC082886B4DD}" destId="{7F5215A2-92A1-4CAC-8C64-9C8BFAF05CA8}" srcOrd="14" destOrd="0" presId="urn:microsoft.com/office/officeart/2018/2/layout/IconVerticalSolidList"/>
    <dgm:cxn modelId="{A3EFE196-6957-43EA-A8EA-7553FDB482D0}" type="presParOf" srcId="{7F5215A2-92A1-4CAC-8C64-9C8BFAF05CA8}" destId="{23DBD77F-66E3-405C-B648-39160D55D5DB}" srcOrd="0" destOrd="0" presId="urn:microsoft.com/office/officeart/2018/2/layout/IconVerticalSolidList"/>
    <dgm:cxn modelId="{0AC3270E-FF91-493D-95D6-61C827CC6532}" type="presParOf" srcId="{7F5215A2-92A1-4CAC-8C64-9C8BFAF05CA8}" destId="{C4CA9571-8683-46AE-8FBF-EFF291EE10DB}" srcOrd="1" destOrd="0" presId="urn:microsoft.com/office/officeart/2018/2/layout/IconVerticalSolidList"/>
    <dgm:cxn modelId="{9AC26881-291A-4718-BD5D-D660D9159AFF}" type="presParOf" srcId="{7F5215A2-92A1-4CAC-8C64-9C8BFAF05CA8}" destId="{0A51D38A-6EE3-4A6F-9303-924EB7B44DB8}" srcOrd="2" destOrd="0" presId="urn:microsoft.com/office/officeart/2018/2/layout/IconVerticalSolidList"/>
    <dgm:cxn modelId="{7268B839-4588-4297-B89E-97712E9BCB30}" type="presParOf" srcId="{7F5215A2-92A1-4CAC-8C64-9C8BFAF05CA8}" destId="{C5C2D4A5-FCE8-4B02-B84A-6653994428F0}" srcOrd="3" destOrd="0" presId="urn:microsoft.com/office/officeart/2018/2/layout/IconVerticalSolidList"/>
    <dgm:cxn modelId="{051C9186-1BF1-47AE-8744-8FA99F100B0F}" type="presParOf" srcId="{288E7A9F-893B-43B3-B583-BC082886B4DD}" destId="{F1DFB7AF-7E67-4783-B358-26384B57BA38}" srcOrd="15" destOrd="0" presId="urn:microsoft.com/office/officeart/2018/2/layout/IconVerticalSolidList"/>
    <dgm:cxn modelId="{1C06588E-48EA-4E75-AB59-2BBCA1E498BD}" type="presParOf" srcId="{288E7A9F-893B-43B3-B583-BC082886B4DD}" destId="{858DF7D1-662B-4FD6-9E6D-8566F2D965AC}" srcOrd="16" destOrd="0" presId="urn:microsoft.com/office/officeart/2018/2/layout/IconVerticalSolidList"/>
    <dgm:cxn modelId="{1547E4E4-A075-4A58-AF2A-7C52B05FF61E}" type="presParOf" srcId="{858DF7D1-662B-4FD6-9E6D-8566F2D965AC}" destId="{08A53456-C39B-4B39-9E57-2A82CE74A25D}" srcOrd="0" destOrd="0" presId="urn:microsoft.com/office/officeart/2018/2/layout/IconVerticalSolidList"/>
    <dgm:cxn modelId="{949EA3CE-3CE7-4C69-A794-795C01EE87CF}" type="presParOf" srcId="{858DF7D1-662B-4FD6-9E6D-8566F2D965AC}" destId="{DD5FBFD4-BE58-456B-8371-CD116D9EFA97}" srcOrd="1" destOrd="0" presId="urn:microsoft.com/office/officeart/2018/2/layout/IconVerticalSolidList"/>
    <dgm:cxn modelId="{CF73B847-DD78-44E3-A5E6-913204354A31}" type="presParOf" srcId="{858DF7D1-662B-4FD6-9E6D-8566F2D965AC}" destId="{8AA088E3-D253-4FB6-9055-5196605FD988}" srcOrd="2" destOrd="0" presId="urn:microsoft.com/office/officeart/2018/2/layout/IconVerticalSolidList"/>
    <dgm:cxn modelId="{FC70F0BB-3C8D-4608-9423-CBBF59F903DD}" type="presParOf" srcId="{858DF7D1-662B-4FD6-9E6D-8566F2D965AC}" destId="{524F8639-7E58-409E-9CD8-6EE727A7C2D9}" srcOrd="3" destOrd="0" presId="urn:microsoft.com/office/officeart/2018/2/layout/IconVerticalSolidList"/>
    <dgm:cxn modelId="{C45531A0-A034-426D-8846-D6E733AE16C8}" type="presParOf" srcId="{288E7A9F-893B-43B3-B583-BC082886B4DD}" destId="{3426BE93-D5AB-459D-B926-768C74172C29}" srcOrd="17" destOrd="0" presId="urn:microsoft.com/office/officeart/2018/2/layout/IconVerticalSolidList"/>
    <dgm:cxn modelId="{01C7337B-84C1-4E59-8C4B-530A6AB5512E}" type="presParOf" srcId="{288E7A9F-893B-43B3-B583-BC082886B4DD}" destId="{7A9207DF-5DA8-4C6A-A838-CEC6DE5F5A36}" srcOrd="18" destOrd="0" presId="urn:microsoft.com/office/officeart/2018/2/layout/IconVerticalSolidList"/>
    <dgm:cxn modelId="{F3BD1D7A-BB3B-4FFE-879C-304FA085FF1D}" type="presParOf" srcId="{7A9207DF-5DA8-4C6A-A838-CEC6DE5F5A36}" destId="{7D9FDD3E-A6A8-40AE-9C5B-9E2D6C56ED12}" srcOrd="0" destOrd="0" presId="urn:microsoft.com/office/officeart/2018/2/layout/IconVerticalSolidList"/>
    <dgm:cxn modelId="{3A6AFFAF-D461-4C0D-955E-2844A62FAC42}" type="presParOf" srcId="{7A9207DF-5DA8-4C6A-A838-CEC6DE5F5A36}" destId="{6C2473E9-D7C0-4733-A56A-E36B335E279D}" srcOrd="1" destOrd="0" presId="urn:microsoft.com/office/officeart/2018/2/layout/IconVerticalSolidList"/>
    <dgm:cxn modelId="{7375A16D-207C-47BE-AA1B-7B2D7667CCF7}" type="presParOf" srcId="{7A9207DF-5DA8-4C6A-A838-CEC6DE5F5A36}" destId="{371A5E54-28D4-44A4-AF87-1517A5C12A6C}" srcOrd="2" destOrd="0" presId="urn:microsoft.com/office/officeart/2018/2/layout/IconVerticalSolidList"/>
    <dgm:cxn modelId="{47DDA6FF-650A-4611-A60F-BF9918D67029}" type="presParOf" srcId="{7A9207DF-5DA8-4C6A-A838-CEC6DE5F5A36}" destId="{490A1C90-70E0-4D72-BE23-58E7757319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8C0282-11CF-4723-B88F-2827199810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F01D1D-4B5D-4C77-A3F2-6141BDB7C734}">
      <dgm:prSet/>
      <dgm:spPr/>
      <dgm:t>
        <a:bodyPr/>
        <a:lstStyle/>
        <a:p>
          <a:r>
            <a:rPr lang="en-NZ" dirty="0"/>
            <a:t>FlexiForms can convert the form data into PDF, HTML, or JSON files.</a:t>
          </a:r>
          <a:endParaRPr lang="en-US" dirty="0"/>
        </a:p>
      </dgm:t>
    </dgm:pt>
    <dgm:pt modelId="{014005F7-C134-4377-A512-0AD93FDAC24D}" type="parTrans" cxnId="{534A7F8E-9A9E-4476-A923-D50C48CF8919}">
      <dgm:prSet/>
      <dgm:spPr/>
      <dgm:t>
        <a:bodyPr/>
        <a:lstStyle/>
        <a:p>
          <a:endParaRPr lang="en-US"/>
        </a:p>
      </dgm:t>
    </dgm:pt>
    <dgm:pt modelId="{BAAA1B24-6F0F-4B7B-AE11-752AB3AD6A5B}" type="sibTrans" cxnId="{534A7F8E-9A9E-4476-A923-D50C48CF8919}">
      <dgm:prSet/>
      <dgm:spPr/>
      <dgm:t>
        <a:bodyPr/>
        <a:lstStyle/>
        <a:p>
          <a:endParaRPr lang="en-US"/>
        </a:p>
      </dgm:t>
    </dgm:pt>
    <dgm:pt modelId="{88106092-3D28-4413-9E8E-A59268BEE8F4}">
      <dgm:prSet/>
      <dgm:spPr/>
      <dgm:t>
        <a:bodyPr/>
        <a:lstStyle/>
        <a:p>
          <a:r>
            <a:rPr lang="en-NZ" dirty="0"/>
            <a:t>Similar to email jobs, exports require you to specify templates. However, as mentioned, you can use the auto-template feature if the layout of your PDF is fairly standard.</a:t>
          </a:r>
          <a:endParaRPr lang="en-US" dirty="0"/>
        </a:p>
      </dgm:t>
    </dgm:pt>
    <dgm:pt modelId="{46990C70-C4B1-4090-89F7-D36883B9B249}" type="parTrans" cxnId="{803F0607-8812-44FE-AFCD-0ECBFA0115D1}">
      <dgm:prSet/>
      <dgm:spPr/>
      <dgm:t>
        <a:bodyPr/>
        <a:lstStyle/>
        <a:p>
          <a:endParaRPr lang="en-US"/>
        </a:p>
      </dgm:t>
    </dgm:pt>
    <dgm:pt modelId="{04ACEF91-73C4-409E-99A2-8AE6D4332DAC}" type="sibTrans" cxnId="{803F0607-8812-44FE-AFCD-0ECBFA0115D1}">
      <dgm:prSet/>
      <dgm:spPr/>
      <dgm:t>
        <a:bodyPr/>
        <a:lstStyle/>
        <a:p>
          <a:endParaRPr lang="en-US"/>
        </a:p>
      </dgm:t>
    </dgm:pt>
    <dgm:pt modelId="{DFAC1E7C-B4BD-45D2-B3F3-8E4417D0C556}">
      <dgm:prSet/>
      <dgm:spPr/>
      <dgm:t>
        <a:bodyPr/>
        <a:lstStyle/>
        <a:p>
          <a:r>
            <a:rPr lang="en-NZ" dirty="0"/>
            <a:t>Similar to uploaded files, you can easily access the exported files on the Display Data page in the Admin App.</a:t>
          </a:r>
          <a:endParaRPr lang="en-US" dirty="0"/>
        </a:p>
      </dgm:t>
    </dgm:pt>
    <dgm:pt modelId="{0EBA1310-3A93-4425-BFD3-CB9792CC2850}" type="parTrans" cxnId="{DB7F677E-3BD1-4BBD-821F-772320970390}">
      <dgm:prSet/>
      <dgm:spPr/>
      <dgm:t>
        <a:bodyPr/>
        <a:lstStyle/>
        <a:p>
          <a:endParaRPr lang="en-US"/>
        </a:p>
      </dgm:t>
    </dgm:pt>
    <dgm:pt modelId="{B21093AD-2486-40A7-88F4-624565192B3E}" type="sibTrans" cxnId="{DB7F677E-3BD1-4BBD-821F-772320970390}">
      <dgm:prSet/>
      <dgm:spPr/>
      <dgm:t>
        <a:bodyPr/>
        <a:lstStyle/>
        <a:p>
          <a:endParaRPr lang="en-US"/>
        </a:p>
      </dgm:t>
    </dgm:pt>
    <dgm:pt modelId="{F579D613-660F-454C-A394-F3D5C08C9A1E}">
      <dgm:prSet/>
      <dgm:spPr/>
      <dgm:t>
        <a:bodyPr/>
        <a:lstStyle/>
        <a:p>
          <a:r>
            <a:rPr lang="en-NZ" dirty="0"/>
            <a:t>You can attach exported files to your emails.</a:t>
          </a:r>
          <a:endParaRPr lang="en-US" dirty="0"/>
        </a:p>
      </dgm:t>
    </dgm:pt>
    <dgm:pt modelId="{F137EDB3-4B2E-4770-A59C-1599353FD6BA}" type="parTrans" cxnId="{8ECAE859-274F-4869-A756-BBBC7472DBAF}">
      <dgm:prSet/>
      <dgm:spPr/>
      <dgm:t>
        <a:bodyPr/>
        <a:lstStyle/>
        <a:p>
          <a:endParaRPr lang="en-US"/>
        </a:p>
      </dgm:t>
    </dgm:pt>
    <dgm:pt modelId="{C65F3B5B-AEFF-489C-90CA-4C84CE30577C}" type="sibTrans" cxnId="{8ECAE859-274F-4869-A756-BBBC7472DBAF}">
      <dgm:prSet/>
      <dgm:spPr/>
      <dgm:t>
        <a:bodyPr/>
        <a:lstStyle/>
        <a:p>
          <a:endParaRPr lang="en-US"/>
        </a:p>
      </dgm:t>
    </dgm:pt>
    <dgm:pt modelId="{9604F387-D69F-4B60-8A80-00B7B6DCBB06}">
      <dgm:prSet/>
      <dgm:spPr/>
      <dgm:t>
        <a:bodyPr/>
        <a:lstStyle/>
        <a:p>
          <a:r>
            <a:rPr lang="en-NZ" dirty="0"/>
            <a:t>You can export form data to PDF using the form's existing layout, no separate template needed.</a:t>
          </a:r>
          <a:endParaRPr lang="en-US" dirty="0"/>
        </a:p>
      </dgm:t>
    </dgm:pt>
    <dgm:pt modelId="{860196B4-3EAD-45FB-8D8A-DA141FF2E37E}" type="parTrans" cxnId="{1A489C41-0A52-4F17-8174-CDD5AE8C753C}">
      <dgm:prSet/>
      <dgm:spPr/>
      <dgm:t>
        <a:bodyPr/>
        <a:lstStyle/>
        <a:p>
          <a:endParaRPr lang="en-US"/>
        </a:p>
      </dgm:t>
    </dgm:pt>
    <dgm:pt modelId="{90BD7C9E-EE7E-4953-9832-EE82F9F1D854}" type="sibTrans" cxnId="{1A489C41-0A52-4F17-8174-CDD5AE8C753C}">
      <dgm:prSet/>
      <dgm:spPr/>
      <dgm:t>
        <a:bodyPr/>
        <a:lstStyle/>
        <a:p>
          <a:endParaRPr lang="en-US"/>
        </a:p>
      </dgm:t>
    </dgm:pt>
    <dgm:pt modelId="{30857BCC-C635-4CDC-820A-240EC872949F}" type="pres">
      <dgm:prSet presAssocID="{A98C0282-11CF-4723-B88F-2827199810C6}" presName="root" presStyleCnt="0">
        <dgm:presLayoutVars>
          <dgm:dir/>
          <dgm:resizeHandles val="exact"/>
        </dgm:presLayoutVars>
      </dgm:prSet>
      <dgm:spPr/>
    </dgm:pt>
    <dgm:pt modelId="{1CBBD3B7-3574-4AE8-926F-213197C446E4}" type="pres">
      <dgm:prSet presAssocID="{91F01D1D-4B5D-4C77-A3F2-6141BDB7C734}" presName="compNode" presStyleCnt="0"/>
      <dgm:spPr/>
    </dgm:pt>
    <dgm:pt modelId="{2D735B9A-9133-4841-B404-165E7404E1F0}" type="pres">
      <dgm:prSet presAssocID="{91F01D1D-4B5D-4C77-A3F2-6141BDB7C734}" presName="bgRect" presStyleLbl="bgShp" presStyleIdx="0" presStyleCnt="5"/>
      <dgm:spPr/>
    </dgm:pt>
    <dgm:pt modelId="{258E5816-BCCC-416D-B660-2DCFD004663E}" type="pres">
      <dgm:prSet presAssocID="{91F01D1D-4B5D-4C77-A3F2-6141BDB7C73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b Design"/>
        </a:ext>
      </dgm:extLst>
    </dgm:pt>
    <dgm:pt modelId="{9AA6A73A-5E74-4B41-A9C0-4F07C756FBFF}" type="pres">
      <dgm:prSet presAssocID="{91F01D1D-4B5D-4C77-A3F2-6141BDB7C734}" presName="spaceRect" presStyleCnt="0"/>
      <dgm:spPr/>
    </dgm:pt>
    <dgm:pt modelId="{CFE98AD1-4EEB-4F55-AF5F-E4F7A37570B4}" type="pres">
      <dgm:prSet presAssocID="{91F01D1D-4B5D-4C77-A3F2-6141BDB7C734}" presName="parTx" presStyleLbl="revTx" presStyleIdx="0" presStyleCnt="5">
        <dgm:presLayoutVars>
          <dgm:chMax val="0"/>
          <dgm:chPref val="0"/>
        </dgm:presLayoutVars>
      </dgm:prSet>
      <dgm:spPr/>
    </dgm:pt>
    <dgm:pt modelId="{AB9C158B-7813-4A3B-B2C2-777278FC485C}" type="pres">
      <dgm:prSet presAssocID="{BAAA1B24-6F0F-4B7B-AE11-752AB3AD6A5B}" presName="sibTrans" presStyleCnt="0"/>
      <dgm:spPr/>
    </dgm:pt>
    <dgm:pt modelId="{020152C9-964E-4493-B807-E1722A1F1B73}" type="pres">
      <dgm:prSet presAssocID="{88106092-3D28-4413-9E8E-A59268BEE8F4}" presName="compNode" presStyleCnt="0"/>
      <dgm:spPr/>
    </dgm:pt>
    <dgm:pt modelId="{80EDFDB6-3CF5-41E4-B758-9000821BEFD4}" type="pres">
      <dgm:prSet presAssocID="{88106092-3D28-4413-9E8E-A59268BEE8F4}" presName="bgRect" presStyleLbl="bgShp" presStyleIdx="1" presStyleCnt="5"/>
      <dgm:spPr/>
    </dgm:pt>
    <dgm:pt modelId="{130043D0-E42F-40FD-8FE0-41003ECBDE1A}" type="pres">
      <dgm:prSet presAssocID="{88106092-3D28-4413-9E8E-A59268BEE8F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86F75AFE-E6AC-4C89-ADBB-2FA8744A7AF9}" type="pres">
      <dgm:prSet presAssocID="{88106092-3D28-4413-9E8E-A59268BEE8F4}" presName="spaceRect" presStyleCnt="0"/>
      <dgm:spPr/>
    </dgm:pt>
    <dgm:pt modelId="{3DE19005-9D39-4455-9EFE-DB0B30E0B68C}" type="pres">
      <dgm:prSet presAssocID="{88106092-3D28-4413-9E8E-A59268BEE8F4}" presName="parTx" presStyleLbl="revTx" presStyleIdx="1" presStyleCnt="5">
        <dgm:presLayoutVars>
          <dgm:chMax val="0"/>
          <dgm:chPref val="0"/>
        </dgm:presLayoutVars>
      </dgm:prSet>
      <dgm:spPr/>
    </dgm:pt>
    <dgm:pt modelId="{1E643B17-9595-47CF-A41A-62A1ED2D8829}" type="pres">
      <dgm:prSet presAssocID="{04ACEF91-73C4-409E-99A2-8AE6D4332DAC}" presName="sibTrans" presStyleCnt="0"/>
      <dgm:spPr/>
    </dgm:pt>
    <dgm:pt modelId="{5ADCDDF1-A227-4F27-A245-E110761CC20D}" type="pres">
      <dgm:prSet presAssocID="{DFAC1E7C-B4BD-45D2-B3F3-8E4417D0C556}" presName="compNode" presStyleCnt="0"/>
      <dgm:spPr/>
    </dgm:pt>
    <dgm:pt modelId="{4753CDCA-089E-4CF1-AD6D-6BD0B9B20996}" type="pres">
      <dgm:prSet presAssocID="{DFAC1E7C-B4BD-45D2-B3F3-8E4417D0C556}" presName="bgRect" presStyleLbl="bgShp" presStyleIdx="2" presStyleCnt="5"/>
      <dgm:spPr/>
    </dgm:pt>
    <dgm:pt modelId="{AF6B37BB-3003-4CD0-9EF1-17EB546A445D}" type="pres">
      <dgm:prSet presAssocID="{DFAC1E7C-B4BD-45D2-B3F3-8E4417D0C55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5B7944EE-473B-4610-AFC3-D9548FEBD4E5}" type="pres">
      <dgm:prSet presAssocID="{DFAC1E7C-B4BD-45D2-B3F3-8E4417D0C556}" presName="spaceRect" presStyleCnt="0"/>
      <dgm:spPr/>
    </dgm:pt>
    <dgm:pt modelId="{3D43D4DF-DA30-4363-858D-1D5437BF1310}" type="pres">
      <dgm:prSet presAssocID="{DFAC1E7C-B4BD-45D2-B3F3-8E4417D0C556}" presName="parTx" presStyleLbl="revTx" presStyleIdx="2" presStyleCnt="5">
        <dgm:presLayoutVars>
          <dgm:chMax val="0"/>
          <dgm:chPref val="0"/>
        </dgm:presLayoutVars>
      </dgm:prSet>
      <dgm:spPr/>
    </dgm:pt>
    <dgm:pt modelId="{0B94920A-EFB0-4D53-B590-E5C7F471F246}" type="pres">
      <dgm:prSet presAssocID="{B21093AD-2486-40A7-88F4-624565192B3E}" presName="sibTrans" presStyleCnt="0"/>
      <dgm:spPr/>
    </dgm:pt>
    <dgm:pt modelId="{E8EC68A4-4DAC-4E77-B96A-F82B022E5808}" type="pres">
      <dgm:prSet presAssocID="{F579D613-660F-454C-A394-F3D5C08C9A1E}" presName="compNode" presStyleCnt="0"/>
      <dgm:spPr/>
    </dgm:pt>
    <dgm:pt modelId="{1F94D070-C899-4E4C-B494-DD23D9771107}" type="pres">
      <dgm:prSet presAssocID="{F579D613-660F-454C-A394-F3D5C08C9A1E}" presName="bgRect" presStyleLbl="bgShp" presStyleIdx="3" presStyleCnt="5"/>
      <dgm:spPr/>
    </dgm:pt>
    <dgm:pt modelId="{E9861BBF-ECFB-49DA-9BA8-5A5BA5350F4B}" type="pres">
      <dgm:prSet presAssocID="{F579D613-660F-454C-A394-F3D5C08C9A1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envelope"/>
        </a:ext>
      </dgm:extLst>
    </dgm:pt>
    <dgm:pt modelId="{23714A8C-38B6-47DE-89F3-C77CD7669AD6}" type="pres">
      <dgm:prSet presAssocID="{F579D613-660F-454C-A394-F3D5C08C9A1E}" presName="spaceRect" presStyleCnt="0"/>
      <dgm:spPr/>
    </dgm:pt>
    <dgm:pt modelId="{8EFA462A-69D9-4AEE-A2FE-F7CC20999C60}" type="pres">
      <dgm:prSet presAssocID="{F579D613-660F-454C-A394-F3D5C08C9A1E}" presName="parTx" presStyleLbl="revTx" presStyleIdx="3" presStyleCnt="5">
        <dgm:presLayoutVars>
          <dgm:chMax val="0"/>
          <dgm:chPref val="0"/>
        </dgm:presLayoutVars>
      </dgm:prSet>
      <dgm:spPr/>
    </dgm:pt>
    <dgm:pt modelId="{E7FB7B4D-79AC-490F-B8FF-FA665B7F3FEB}" type="pres">
      <dgm:prSet presAssocID="{C65F3B5B-AEFF-489C-90CA-4C84CE30577C}" presName="sibTrans" presStyleCnt="0"/>
      <dgm:spPr/>
    </dgm:pt>
    <dgm:pt modelId="{A6D9BDAD-DB2C-425A-BF52-7DE3C14B7B4D}" type="pres">
      <dgm:prSet presAssocID="{9604F387-D69F-4B60-8A80-00B7B6DCBB06}" presName="compNode" presStyleCnt="0"/>
      <dgm:spPr/>
    </dgm:pt>
    <dgm:pt modelId="{87ECA833-29D3-49DF-9ABC-806F5A21CB35}" type="pres">
      <dgm:prSet presAssocID="{9604F387-D69F-4B60-8A80-00B7B6DCBB06}" presName="bgRect" presStyleLbl="bgShp" presStyleIdx="4" presStyleCnt="5"/>
      <dgm:spPr/>
    </dgm:pt>
    <dgm:pt modelId="{64AA5205-5D1C-470E-9C5B-7BEF21B61C32}" type="pres">
      <dgm:prSet presAssocID="{9604F387-D69F-4B60-8A80-00B7B6DCBB0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per"/>
        </a:ext>
      </dgm:extLst>
    </dgm:pt>
    <dgm:pt modelId="{5FDAEC8B-0808-4CB9-87A1-71AE8DF36920}" type="pres">
      <dgm:prSet presAssocID="{9604F387-D69F-4B60-8A80-00B7B6DCBB06}" presName="spaceRect" presStyleCnt="0"/>
      <dgm:spPr/>
    </dgm:pt>
    <dgm:pt modelId="{3AFEEB58-EA16-40EF-97AE-73690D853C4D}" type="pres">
      <dgm:prSet presAssocID="{9604F387-D69F-4B60-8A80-00B7B6DCBB06}" presName="parTx" presStyleLbl="revTx" presStyleIdx="4" presStyleCnt="5">
        <dgm:presLayoutVars>
          <dgm:chMax val="0"/>
          <dgm:chPref val="0"/>
        </dgm:presLayoutVars>
      </dgm:prSet>
      <dgm:spPr/>
    </dgm:pt>
  </dgm:ptLst>
  <dgm:cxnLst>
    <dgm:cxn modelId="{803F0607-8812-44FE-AFCD-0ECBFA0115D1}" srcId="{A98C0282-11CF-4723-B88F-2827199810C6}" destId="{88106092-3D28-4413-9E8E-A59268BEE8F4}" srcOrd="1" destOrd="0" parTransId="{46990C70-C4B1-4090-89F7-D36883B9B249}" sibTransId="{04ACEF91-73C4-409E-99A2-8AE6D4332DAC}"/>
    <dgm:cxn modelId="{CCA6B93D-A8FE-4A89-A5B4-8C41D1BC4B34}" type="presOf" srcId="{F579D613-660F-454C-A394-F3D5C08C9A1E}" destId="{8EFA462A-69D9-4AEE-A2FE-F7CC20999C60}" srcOrd="0" destOrd="0" presId="urn:microsoft.com/office/officeart/2018/2/layout/IconVerticalSolidList"/>
    <dgm:cxn modelId="{AFBF285D-B56D-4785-8AB6-F241827FB61E}" type="presOf" srcId="{9604F387-D69F-4B60-8A80-00B7B6DCBB06}" destId="{3AFEEB58-EA16-40EF-97AE-73690D853C4D}" srcOrd="0" destOrd="0" presId="urn:microsoft.com/office/officeart/2018/2/layout/IconVerticalSolidList"/>
    <dgm:cxn modelId="{1A489C41-0A52-4F17-8174-CDD5AE8C753C}" srcId="{A98C0282-11CF-4723-B88F-2827199810C6}" destId="{9604F387-D69F-4B60-8A80-00B7B6DCBB06}" srcOrd="4" destOrd="0" parTransId="{860196B4-3EAD-45FB-8D8A-DA141FF2E37E}" sibTransId="{90BD7C9E-EE7E-4953-9832-EE82F9F1D854}"/>
    <dgm:cxn modelId="{3F5B6B43-86FC-4F9C-B6B5-22EF2A8630D0}" type="presOf" srcId="{91F01D1D-4B5D-4C77-A3F2-6141BDB7C734}" destId="{CFE98AD1-4EEB-4F55-AF5F-E4F7A37570B4}" srcOrd="0" destOrd="0" presId="urn:microsoft.com/office/officeart/2018/2/layout/IconVerticalSolidList"/>
    <dgm:cxn modelId="{9B752A75-5FAE-44B7-B0D0-D3E99305450F}" type="presOf" srcId="{88106092-3D28-4413-9E8E-A59268BEE8F4}" destId="{3DE19005-9D39-4455-9EFE-DB0B30E0B68C}" srcOrd="0" destOrd="0" presId="urn:microsoft.com/office/officeart/2018/2/layout/IconVerticalSolidList"/>
    <dgm:cxn modelId="{8ECAE859-274F-4869-A756-BBBC7472DBAF}" srcId="{A98C0282-11CF-4723-B88F-2827199810C6}" destId="{F579D613-660F-454C-A394-F3D5C08C9A1E}" srcOrd="3" destOrd="0" parTransId="{F137EDB3-4B2E-4770-A59C-1599353FD6BA}" sibTransId="{C65F3B5B-AEFF-489C-90CA-4C84CE30577C}"/>
    <dgm:cxn modelId="{DB7F677E-3BD1-4BBD-821F-772320970390}" srcId="{A98C0282-11CF-4723-B88F-2827199810C6}" destId="{DFAC1E7C-B4BD-45D2-B3F3-8E4417D0C556}" srcOrd="2" destOrd="0" parTransId="{0EBA1310-3A93-4425-BFD3-CB9792CC2850}" sibTransId="{B21093AD-2486-40A7-88F4-624565192B3E}"/>
    <dgm:cxn modelId="{24466A87-9524-4F11-A0B6-FA7D8C6B537B}" type="presOf" srcId="{A98C0282-11CF-4723-B88F-2827199810C6}" destId="{30857BCC-C635-4CDC-820A-240EC872949F}" srcOrd="0" destOrd="0" presId="urn:microsoft.com/office/officeart/2018/2/layout/IconVerticalSolidList"/>
    <dgm:cxn modelId="{534A7F8E-9A9E-4476-A923-D50C48CF8919}" srcId="{A98C0282-11CF-4723-B88F-2827199810C6}" destId="{91F01D1D-4B5D-4C77-A3F2-6141BDB7C734}" srcOrd="0" destOrd="0" parTransId="{014005F7-C134-4377-A512-0AD93FDAC24D}" sibTransId="{BAAA1B24-6F0F-4B7B-AE11-752AB3AD6A5B}"/>
    <dgm:cxn modelId="{BAD5B6FA-674E-4E60-8684-736BCF75E000}" type="presOf" srcId="{DFAC1E7C-B4BD-45D2-B3F3-8E4417D0C556}" destId="{3D43D4DF-DA30-4363-858D-1D5437BF1310}" srcOrd="0" destOrd="0" presId="urn:microsoft.com/office/officeart/2018/2/layout/IconVerticalSolidList"/>
    <dgm:cxn modelId="{45FD3F1C-15F1-4550-8252-D4A84E590625}" type="presParOf" srcId="{30857BCC-C635-4CDC-820A-240EC872949F}" destId="{1CBBD3B7-3574-4AE8-926F-213197C446E4}" srcOrd="0" destOrd="0" presId="urn:microsoft.com/office/officeart/2018/2/layout/IconVerticalSolidList"/>
    <dgm:cxn modelId="{2182FE95-115D-4FB8-9DEE-04858D307BAE}" type="presParOf" srcId="{1CBBD3B7-3574-4AE8-926F-213197C446E4}" destId="{2D735B9A-9133-4841-B404-165E7404E1F0}" srcOrd="0" destOrd="0" presId="urn:microsoft.com/office/officeart/2018/2/layout/IconVerticalSolidList"/>
    <dgm:cxn modelId="{4939EA6F-0B01-4E8B-B23F-88D54A9254A9}" type="presParOf" srcId="{1CBBD3B7-3574-4AE8-926F-213197C446E4}" destId="{258E5816-BCCC-416D-B660-2DCFD004663E}" srcOrd="1" destOrd="0" presId="urn:microsoft.com/office/officeart/2018/2/layout/IconVerticalSolidList"/>
    <dgm:cxn modelId="{66F9BF89-279D-43CE-94E6-B4D9543708CA}" type="presParOf" srcId="{1CBBD3B7-3574-4AE8-926F-213197C446E4}" destId="{9AA6A73A-5E74-4B41-A9C0-4F07C756FBFF}" srcOrd="2" destOrd="0" presId="urn:microsoft.com/office/officeart/2018/2/layout/IconVerticalSolidList"/>
    <dgm:cxn modelId="{52C84D9E-11CD-4A4D-B6A2-9E9039ECF1CF}" type="presParOf" srcId="{1CBBD3B7-3574-4AE8-926F-213197C446E4}" destId="{CFE98AD1-4EEB-4F55-AF5F-E4F7A37570B4}" srcOrd="3" destOrd="0" presId="urn:microsoft.com/office/officeart/2018/2/layout/IconVerticalSolidList"/>
    <dgm:cxn modelId="{DDB203C0-FFBB-4A6E-A6F4-3D8914E0F77F}" type="presParOf" srcId="{30857BCC-C635-4CDC-820A-240EC872949F}" destId="{AB9C158B-7813-4A3B-B2C2-777278FC485C}" srcOrd="1" destOrd="0" presId="urn:microsoft.com/office/officeart/2018/2/layout/IconVerticalSolidList"/>
    <dgm:cxn modelId="{077C7461-23E9-4224-92A9-3FF6C6C020CA}" type="presParOf" srcId="{30857BCC-C635-4CDC-820A-240EC872949F}" destId="{020152C9-964E-4493-B807-E1722A1F1B73}" srcOrd="2" destOrd="0" presId="urn:microsoft.com/office/officeart/2018/2/layout/IconVerticalSolidList"/>
    <dgm:cxn modelId="{E322A6C2-B04D-4585-80C8-B4B752D26A59}" type="presParOf" srcId="{020152C9-964E-4493-B807-E1722A1F1B73}" destId="{80EDFDB6-3CF5-41E4-B758-9000821BEFD4}" srcOrd="0" destOrd="0" presId="urn:microsoft.com/office/officeart/2018/2/layout/IconVerticalSolidList"/>
    <dgm:cxn modelId="{8718F384-F1F2-4C70-8A8E-0346FD728A99}" type="presParOf" srcId="{020152C9-964E-4493-B807-E1722A1F1B73}" destId="{130043D0-E42F-40FD-8FE0-41003ECBDE1A}" srcOrd="1" destOrd="0" presId="urn:microsoft.com/office/officeart/2018/2/layout/IconVerticalSolidList"/>
    <dgm:cxn modelId="{CA979D8E-DFC8-4F26-A07E-F44BFFA87C55}" type="presParOf" srcId="{020152C9-964E-4493-B807-E1722A1F1B73}" destId="{86F75AFE-E6AC-4C89-ADBB-2FA8744A7AF9}" srcOrd="2" destOrd="0" presId="urn:microsoft.com/office/officeart/2018/2/layout/IconVerticalSolidList"/>
    <dgm:cxn modelId="{127453C5-0749-4F60-A022-C2135603C988}" type="presParOf" srcId="{020152C9-964E-4493-B807-E1722A1F1B73}" destId="{3DE19005-9D39-4455-9EFE-DB0B30E0B68C}" srcOrd="3" destOrd="0" presId="urn:microsoft.com/office/officeart/2018/2/layout/IconVerticalSolidList"/>
    <dgm:cxn modelId="{9F23AC28-0D66-45F9-9851-535752AE6EDD}" type="presParOf" srcId="{30857BCC-C635-4CDC-820A-240EC872949F}" destId="{1E643B17-9595-47CF-A41A-62A1ED2D8829}" srcOrd="3" destOrd="0" presId="urn:microsoft.com/office/officeart/2018/2/layout/IconVerticalSolidList"/>
    <dgm:cxn modelId="{DD2145B0-3085-4391-AF20-3DD037CC1905}" type="presParOf" srcId="{30857BCC-C635-4CDC-820A-240EC872949F}" destId="{5ADCDDF1-A227-4F27-A245-E110761CC20D}" srcOrd="4" destOrd="0" presId="urn:microsoft.com/office/officeart/2018/2/layout/IconVerticalSolidList"/>
    <dgm:cxn modelId="{96056A1C-00B6-4E59-9F94-F23B4E1EE3DE}" type="presParOf" srcId="{5ADCDDF1-A227-4F27-A245-E110761CC20D}" destId="{4753CDCA-089E-4CF1-AD6D-6BD0B9B20996}" srcOrd="0" destOrd="0" presId="urn:microsoft.com/office/officeart/2018/2/layout/IconVerticalSolidList"/>
    <dgm:cxn modelId="{981ABAFE-4FE3-4886-802D-1400377BA66C}" type="presParOf" srcId="{5ADCDDF1-A227-4F27-A245-E110761CC20D}" destId="{AF6B37BB-3003-4CD0-9EF1-17EB546A445D}" srcOrd="1" destOrd="0" presId="urn:microsoft.com/office/officeart/2018/2/layout/IconVerticalSolidList"/>
    <dgm:cxn modelId="{5010095F-59FD-4BB3-85B1-6529CE49360A}" type="presParOf" srcId="{5ADCDDF1-A227-4F27-A245-E110761CC20D}" destId="{5B7944EE-473B-4610-AFC3-D9548FEBD4E5}" srcOrd="2" destOrd="0" presId="urn:microsoft.com/office/officeart/2018/2/layout/IconVerticalSolidList"/>
    <dgm:cxn modelId="{22A70506-06C2-42FA-82D6-37D69D1B0DDC}" type="presParOf" srcId="{5ADCDDF1-A227-4F27-A245-E110761CC20D}" destId="{3D43D4DF-DA30-4363-858D-1D5437BF1310}" srcOrd="3" destOrd="0" presId="urn:microsoft.com/office/officeart/2018/2/layout/IconVerticalSolidList"/>
    <dgm:cxn modelId="{A3F49F9D-6005-4397-8C19-1C13AC5DB035}" type="presParOf" srcId="{30857BCC-C635-4CDC-820A-240EC872949F}" destId="{0B94920A-EFB0-4D53-B590-E5C7F471F246}" srcOrd="5" destOrd="0" presId="urn:microsoft.com/office/officeart/2018/2/layout/IconVerticalSolidList"/>
    <dgm:cxn modelId="{F706DD74-D9B8-4A32-9291-11C3501F2326}" type="presParOf" srcId="{30857BCC-C635-4CDC-820A-240EC872949F}" destId="{E8EC68A4-4DAC-4E77-B96A-F82B022E5808}" srcOrd="6" destOrd="0" presId="urn:microsoft.com/office/officeart/2018/2/layout/IconVerticalSolidList"/>
    <dgm:cxn modelId="{479B4BD6-1A4C-4AF2-AC53-692435AE8BEF}" type="presParOf" srcId="{E8EC68A4-4DAC-4E77-B96A-F82B022E5808}" destId="{1F94D070-C899-4E4C-B494-DD23D9771107}" srcOrd="0" destOrd="0" presId="urn:microsoft.com/office/officeart/2018/2/layout/IconVerticalSolidList"/>
    <dgm:cxn modelId="{328AC14B-519D-4013-B209-4D185B622E4A}" type="presParOf" srcId="{E8EC68A4-4DAC-4E77-B96A-F82B022E5808}" destId="{E9861BBF-ECFB-49DA-9BA8-5A5BA5350F4B}" srcOrd="1" destOrd="0" presId="urn:microsoft.com/office/officeart/2018/2/layout/IconVerticalSolidList"/>
    <dgm:cxn modelId="{793E1234-F85B-4DC9-BF5C-89042B85B7D5}" type="presParOf" srcId="{E8EC68A4-4DAC-4E77-B96A-F82B022E5808}" destId="{23714A8C-38B6-47DE-89F3-C77CD7669AD6}" srcOrd="2" destOrd="0" presId="urn:microsoft.com/office/officeart/2018/2/layout/IconVerticalSolidList"/>
    <dgm:cxn modelId="{AE629369-C0C1-4B98-A190-EB5062CF1A89}" type="presParOf" srcId="{E8EC68A4-4DAC-4E77-B96A-F82B022E5808}" destId="{8EFA462A-69D9-4AEE-A2FE-F7CC20999C60}" srcOrd="3" destOrd="0" presId="urn:microsoft.com/office/officeart/2018/2/layout/IconVerticalSolidList"/>
    <dgm:cxn modelId="{1DCFAF9A-EC69-449C-A4FC-77936BBE667A}" type="presParOf" srcId="{30857BCC-C635-4CDC-820A-240EC872949F}" destId="{E7FB7B4D-79AC-490F-B8FF-FA665B7F3FEB}" srcOrd="7" destOrd="0" presId="urn:microsoft.com/office/officeart/2018/2/layout/IconVerticalSolidList"/>
    <dgm:cxn modelId="{FDBC256C-853D-4B76-9549-6186CCE734BB}" type="presParOf" srcId="{30857BCC-C635-4CDC-820A-240EC872949F}" destId="{A6D9BDAD-DB2C-425A-BF52-7DE3C14B7B4D}" srcOrd="8" destOrd="0" presId="urn:microsoft.com/office/officeart/2018/2/layout/IconVerticalSolidList"/>
    <dgm:cxn modelId="{EDB16FF7-425C-4D6C-B59F-84272A0C46DF}" type="presParOf" srcId="{A6D9BDAD-DB2C-425A-BF52-7DE3C14B7B4D}" destId="{87ECA833-29D3-49DF-9ABC-806F5A21CB35}" srcOrd="0" destOrd="0" presId="urn:microsoft.com/office/officeart/2018/2/layout/IconVerticalSolidList"/>
    <dgm:cxn modelId="{8F918C3C-0B3A-4C34-8A81-11673353D04E}" type="presParOf" srcId="{A6D9BDAD-DB2C-425A-BF52-7DE3C14B7B4D}" destId="{64AA5205-5D1C-470E-9C5B-7BEF21B61C32}" srcOrd="1" destOrd="0" presId="urn:microsoft.com/office/officeart/2018/2/layout/IconVerticalSolidList"/>
    <dgm:cxn modelId="{B288FA02-78D1-483C-AFA7-AB2A8A4711E3}" type="presParOf" srcId="{A6D9BDAD-DB2C-425A-BF52-7DE3C14B7B4D}" destId="{5FDAEC8B-0808-4CB9-87A1-71AE8DF36920}" srcOrd="2" destOrd="0" presId="urn:microsoft.com/office/officeart/2018/2/layout/IconVerticalSolidList"/>
    <dgm:cxn modelId="{D9CB69C1-E208-46A0-B1D7-173A6A5362C0}" type="presParOf" srcId="{A6D9BDAD-DB2C-425A-BF52-7DE3C14B7B4D}" destId="{3AFEEB58-EA16-40EF-97AE-73690D853C4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3282E8-C5F8-4784-86F5-F1865345AC89}" type="doc">
      <dgm:prSet loTypeId="urn:microsoft.com/office/officeart/2005/8/layout/hierarchy2" loCatId="hierarchy" qsTypeId="urn:microsoft.com/office/officeart/2005/8/quickstyle/simple4" qsCatId="simple" csTypeId="urn:microsoft.com/office/officeart/2005/8/colors/colorful5" csCatId="colorful" phldr="1"/>
      <dgm:spPr/>
      <dgm:t>
        <a:bodyPr/>
        <a:lstStyle/>
        <a:p>
          <a:endParaRPr lang="en-US"/>
        </a:p>
      </dgm:t>
    </dgm:pt>
    <dgm:pt modelId="{BDA34FBD-A9E9-49CB-912A-469D0C56C7CE}">
      <dgm:prSet/>
      <dgm:spPr/>
      <dgm:t>
        <a:bodyPr/>
        <a:lstStyle/>
        <a:p>
          <a:r>
            <a:rPr lang="en-NZ" dirty="0"/>
            <a:t>When you request a page (or any resource) on the internet, your request includes information such as the URL of the page, cookies sent by your browser, and more. This is referred to as (Web/HTTP) Request Data.</a:t>
          </a:r>
          <a:endParaRPr lang="en-US" dirty="0"/>
        </a:p>
      </dgm:t>
    </dgm:pt>
    <dgm:pt modelId="{D36737F7-E3BC-47EF-8677-3211DE01B633}" type="parTrans" cxnId="{D284898D-61F6-44C5-ACD0-1C8C064CF917}">
      <dgm:prSet/>
      <dgm:spPr/>
      <dgm:t>
        <a:bodyPr/>
        <a:lstStyle/>
        <a:p>
          <a:endParaRPr lang="en-US"/>
        </a:p>
      </dgm:t>
    </dgm:pt>
    <dgm:pt modelId="{6FE23183-CA63-4E0A-A6A9-C659AA54910B}" type="sibTrans" cxnId="{D284898D-61F6-44C5-ACD0-1C8C064CF917}">
      <dgm:prSet/>
      <dgm:spPr/>
      <dgm:t>
        <a:bodyPr/>
        <a:lstStyle/>
        <a:p>
          <a:endParaRPr lang="en-US"/>
        </a:p>
      </dgm:t>
    </dgm:pt>
    <dgm:pt modelId="{6C5EF568-7387-4AC2-AB46-9F565A6B3340}">
      <dgm:prSet/>
      <dgm:spPr/>
      <dgm:t>
        <a:bodyPr/>
        <a:lstStyle/>
        <a:p>
          <a:r>
            <a:rPr lang="en-NZ" dirty="0"/>
            <a:t>Request data contains important information, such as special key-value pairs (e.g., </a:t>
          </a:r>
          <a:r>
            <a:rPr lang="en-NZ" dirty="0" err="1"/>
            <a:t>user_id</a:t>
          </a:r>
          <a:r>
            <a:rPr lang="en-NZ" dirty="0"/>
            <a:t>=1456921) in the URL, your IP address, the origin of the request (the website from which you requested the resource), the browser you're using, the server that sent your request, and more.</a:t>
          </a:r>
          <a:endParaRPr lang="en-US" dirty="0"/>
        </a:p>
      </dgm:t>
    </dgm:pt>
    <dgm:pt modelId="{A61C5966-F434-40B4-AD56-3E84AB1E9C52}" type="parTrans" cxnId="{7709034E-923E-4838-9BBE-F8E806144758}">
      <dgm:prSet/>
      <dgm:spPr/>
      <dgm:t>
        <a:bodyPr/>
        <a:lstStyle/>
        <a:p>
          <a:endParaRPr lang="en-US"/>
        </a:p>
      </dgm:t>
    </dgm:pt>
    <dgm:pt modelId="{88BCC0DC-8AAF-4FCC-A6E3-ABB17FC66F6A}" type="sibTrans" cxnId="{7709034E-923E-4838-9BBE-F8E806144758}">
      <dgm:prSet/>
      <dgm:spPr/>
      <dgm:t>
        <a:bodyPr/>
        <a:lstStyle/>
        <a:p>
          <a:endParaRPr lang="en-US"/>
        </a:p>
      </dgm:t>
    </dgm:pt>
    <dgm:pt modelId="{19431587-4CA2-4431-BC9F-BAC4D8C2E4AF}">
      <dgm:prSet/>
      <dgm:spPr/>
      <dgm:t>
        <a:bodyPr/>
        <a:lstStyle/>
        <a:p>
          <a:r>
            <a:rPr lang="en-NZ" dirty="0"/>
            <a:t>Once you specify which parts of the request data you're interested in, FlexiForms makes good use of the specified data, especially the information from the URLs, in the following ways:</a:t>
          </a:r>
          <a:endParaRPr lang="en-US" dirty="0"/>
        </a:p>
      </dgm:t>
    </dgm:pt>
    <dgm:pt modelId="{1180C7B2-B14F-4195-BD2A-E2B473427DBB}" type="parTrans" cxnId="{F311BCED-FD17-4019-B368-C8BBADB8ADB5}">
      <dgm:prSet/>
      <dgm:spPr/>
      <dgm:t>
        <a:bodyPr/>
        <a:lstStyle/>
        <a:p>
          <a:endParaRPr lang="en-US"/>
        </a:p>
      </dgm:t>
    </dgm:pt>
    <dgm:pt modelId="{DD6443FF-690D-40D1-A8A3-E622C73A5346}" type="sibTrans" cxnId="{F311BCED-FD17-4019-B368-C8BBADB8ADB5}">
      <dgm:prSet/>
      <dgm:spPr/>
      <dgm:t>
        <a:bodyPr/>
        <a:lstStyle/>
        <a:p>
          <a:endParaRPr lang="en-US"/>
        </a:p>
      </dgm:t>
    </dgm:pt>
    <dgm:pt modelId="{CB711359-AF25-44AE-8A67-58CD2DC0C6B6}">
      <dgm:prSet/>
      <dgm:spPr/>
      <dgm:t>
        <a:bodyPr/>
        <a:lstStyle/>
        <a:p>
          <a:r>
            <a:rPr lang="en-NZ" dirty="0"/>
            <a:t>It makes that data available for your jobs. For example, you can display the user ID (from the URL) in an email or store it in the database. Similarly, you can store other details such as the IP address, browser, origin, etc., in the database.</a:t>
          </a:r>
          <a:endParaRPr lang="en-US" dirty="0"/>
        </a:p>
      </dgm:t>
    </dgm:pt>
    <dgm:pt modelId="{E8F3B77D-1750-46F8-82FB-AE5DBE0BCE7E}" type="parTrans" cxnId="{1085B1C2-19BE-4A3C-B6B1-061F2813940F}">
      <dgm:prSet/>
      <dgm:spPr/>
      <dgm:t>
        <a:bodyPr/>
        <a:lstStyle/>
        <a:p>
          <a:endParaRPr lang="en-US"/>
        </a:p>
      </dgm:t>
    </dgm:pt>
    <dgm:pt modelId="{700CE49F-19DE-498F-9E82-F4BF89DB790B}" type="sibTrans" cxnId="{1085B1C2-19BE-4A3C-B6B1-061F2813940F}">
      <dgm:prSet/>
      <dgm:spPr/>
      <dgm:t>
        <a:bodyPr/>
        <a:lstStyle/>
        <a:p>
          <a:endParaRPr lang="en-US"/>
        </a:p>
      </dgm:t>
    </dgm:pt>
    <dgm:pt modelId="{6598740F-96BB-4602-8AA4-9A7B808ECD7F}">
      <dgm:prSet/>
      <dgm:spPr/>
      <dgm:t>
        <a:bodyPr/>
        <a:lstStyle/>
        <a:p>
          <a:r>
            <a:rPr lang="en-NZ" dirty="0"/>
            <a:t>You can use a piece of request data in your verification specifications. For example, the encoded value in the URL should match the passport provided by the user on the verification screen.</a:t>
          </a:r>
          <a:endParaRPr lang="en-US" dirty="0"/>
        </a:p>
      </dgm:t>
    </dgm:pt>
    <dgm:pt modelId="{F0456F40-4B05-4032-950A-C7D9777126D2}" type="parTrans" cxnId="{87FF28F6-A920-45B4-848B-9D9E5E41A0BE}">
      <dgm:prSet/>
      <dgm:spPr/>
      <dgm:t>
        <a:bodyPr/>
        <a:lstStyle/>
        <a:p>
          <a:endParaRPr lang="en-US"/>
        </a:p>
      </dgm:t>
    </dgm:pt>
    <dgm:pt modelId="{0D1703DC-7FCB-4B63-BC9A-E20D6940DD74}" type="sibTrans" cxnId="{87FF28F6-A920-45B4-848B-9D9E5E41A0BE}">
      <dgm:prSet/>
      <dgm:spPr/>
      <dgm:t>
        <a:bodyPr/>
        <a:lstStyle/>
        <a:p>
          <a:endParaRPr lang="en-US"/>
        </a:p>
      </dgm:t>
    </dgm:pt>
    <dgm:pt modelId="{FB76BFBB-1FE1-4CB1-9A21-DA9716875F59}">
      <dgm:prSet/>
      <dgm:spPr/>
      <dgm:t>
        <a:bodyPr/>
        <a:lstStyle/>
        <a:p>
          <a:r>
            <a:rPr lang="en-NZ"/>
            <a:t>You can also use some request data to feed the form. This is especially useful to run different jobs by relying on a rule that will check the value of the passed query parameter. For example, if the form link has the query parameter </a:t>
          </a:r>
          <a:r>
            <a:rPr lang="en-NZ" i="1"/>
            <a:t>mode=update </a:t>
          </a:r>
          <a:r>
            <a:rPr lang="en-NZ"/>
            <a:t>(as in </a:t>
          </a:r>
          <a:r>
            <a:rPr lang="en-NZ">
              <a:hlinkClick xmlns:r="http://schemas.openxmlformats.org/officeDocument/2006/relationships" r:id="rId1"/>
            </a:rPr>
            <a:t>https://flexiformsqa.azurewebsites.net/e9460139-691f-4c08-a0b7-0b0c863ea5d6?mode=update</a:t>
          </a:r>
          <a:r>
            <a:rPr lang="en-NZ"/>
            <a:t>), and if the rule for the Database Process Job (that is designed to update an existing job) is defined as </a:t>
          </a:r>
          <a:r>
            <a:rPr lang="en-NZ" i="1"/>
            <a:t>mode="update", </a:t>
          </a:r>
          <a:r>
            <a:rPr lang="en-NZ"/>
            <a:t>then the update job (rather than insert or delete job) is run.</a:t>
          </a:r>
          <a:endParaRPr lang="en-US" dirty="0"/>
        </a:p>
      </dgm:t>
    </dgm:pt>
    <dgm:pt modelId="{D47A8E34-8FC6-4B88-B80B-5162539DE658}" type="parTrans" cxnId="{098A96BF-F6D1-467E-A2D9-3E8374C3895E}">
      <dgm:prSet/>
      <dgm:spPr/>
      <dgm:t>
        <a:bodyPr/>
        <a:lstStyle/>
        <a:p>
          <a:endParaRPr lang="en-NZ"/>
        </a:p>
      </dgm:t>
    </dgm:pt>
    <dgm:pt modelId="{527A018E-4CFB-4068-9CF1-2247758D6F4F}" type="sibTrans" cxnId="{098A96BF-F6D1-467E-A2D9-3E8374C3895E}">
      <dgm:prSet/>
      <dgm:spPr/>
      <dgm:t>
        <a:bodyPr/>
        <a:lstStyle/>
        <a:p>
          <a:endParaRPr lang="en-NZ"/>
        </a:p>
      </dgm:t>
    </dgm:pt>
    <dgm:pt modelId="{04ACA8E9-0061-4114-90B2-367BF8A4A467}" type="pres">
      <dgm:prSet presAssocID="{9C3282E8-C5F8-4784-86F5-F1865345AC89}" presName="diagram" presStyleCnt="0">
        <dgm:presLayoutVars>
          <dgm:chPref val="1"/>
          <dgm:dir/>
          <dgm:animOne val="branch"/>
          <dgm:animLvl val="lvl"/>
          <dgm:resizeHandles val="exact"/>
        </dgm:presLayoutVars>
      </dgm:prSet>
      <dgm:spPr/>
    </dgm:pt>
    <dgm:pt modelId="{9E56B060-D411-4D78-A201-B41B473489A8}" type="pres">
      <dgm:prSet presAssocID="{BDA34FBD-A9E9-49CB-912A-469D0C56C7CE}" presName="root1" presStyleCnt="0"/>
      <dgm:spPr/>
    </dgm:pt>
    <dgm:pt modelId="{5EA9F7C9-C5C5-4173-9BEE-A89E850D60A5}" type="pres">
      <dgm:prSet presAssocID="{BDA34FBD-A9E9-49CB-912A-469D0C56C7CE}" presName="LevelOneTextNode" presStyleLbl="node0" presStyleIdx="0" presStyleCnt="3">
        <dgm:presLayoutVars>
          <dgm:chPref val="3"/>
        </dgm:presLayoutVars>
      </dgm:prSet>
      <dgm:spPr/>
    </dgm:pt>
    <dgm:pt modelId="{5BB6CF11-EA93-4079-A88A-C123C0E9D802}" type="pres">
      <dgm:prSet presAssocID="{BDA34FBD-A9E9-49CB-912A-469D0C56C7CE}" presName="level2hierChild" presStyleCnt="0"/>
      <dgm:spPr/>
    </dgm:pt>
    <dgm:pt modelId="{AA9277B3-E47A-4FA4-8F15-C7FE6A1B1992}" type="pres">
      <dgm:prSet presAssocID="{6C5EF568-7387-4AC2-AB46-9F565A6B3340}" presName="root1" presStyleCnt="0"/>
      <dgm:spPr/>
    </dgm:pt>
    <dgm:pt modelId="{3C4C88BF-7D60-48DB-980A-C3138CAC760D}" type="pres">
      <dgm:prSet presAssocID="{6C5EF568-7387-4AC2-AB46-9F565A6B3340}" presName="LevelOneTextNode" presStyleLbl="node0" presStyleIdx="1" presStyleCnt="3">
        <dgm:presLayoutVars>
          <dgm:chPref val="3"/>
        </dgm:presLayoutVars>
      </dgm:prSet>
      <dgm:spPr/>
    </dgm:pt>
    <dgm:pt modelId="{47C08140-9D53-4709-9ABD-6057382A1293}" type="pres">
      <dgm:prSet presAssocID="{6C5EF568-7387-4AC2-AB46-9F565A6B3340}" presName="level2hierChild" presStyleCnt="0"/>
      <dgm:spPr/>
    </dgm:pt>
    <dgm:pt modelId="{ABB6ED7E-F1DD-4B4F-A470-355B4DC8BBA4}" type="pres">
      <dgm:prSet presAssocID="{19431587-4CA2-4431-BC9F-BAC4D8C2E4AF}" presName="root1" presStyleCnt="0"/>
      <dgm:spPr/>
    </dgm:pt>
    <dgm:pt modelId="{4F78B4CD-2055-44E2-956E-F00ABC0A82A9}" type="pres">
      <dgm:prSet presAssocID="{19431587-4CA2-4431-BC9F-BAC4D8C2E4AF}" presName="LevelOneTextNode" presStyleLbl="node0" presStyleIdx="2" presStyleCnt="3">
        <dgm:presLayoutVars>
          <dgm:chPref val="3"/>
        </dgm:presLayoutVars>
      </dgm:prSet>
      <dgm:spPr/>
    </dgm:pt>
    <dgm:pt modelId="{E7E43F15-8124-423D-9341-2203708F3A33}" type="pres">
      <dgm:prSet presAssocID="{19431587-4CA2-4431-BC9F-BAC4D8C2E4AF}" presName="level2hierChild" presStyleCnt="0"/>
      <dgm:spPr/>
    </dgm:pt>
    <dgm:pt modelId="{21D0EB82-CCF1-424C-8E32-B63B15290C6A}" type="pres">
      <dgm:prSet presAssocID="{E8F3B77D-1750-46F8-82FB-AE5DBE0BCE7E}" presName="conn2-1" presStyleLbl="parChTrans1D2" presStyleIdx="0" presStyleCnt="3"/>
      <dgm:spPr/>
    </dgm:pt>
    <dgm:pt modelId="{599C0043-9C27-4828-9723-449125C9F0A3}" type="pres">
      <dgm:prSet presAssocID="{E8F3B77D-1750-46F8-82FB-AE5DBE0BCE7E}" presName="connTx" presStyleLbl="parChTrans1D2" presStyleIdx="0" presStyleCnt="3"/>
      <dgm:spPr/>
    </dgm:pt>
    <dgm:pt modelId="{CF1CD5C4-54BB-4B80-9830-044A9AEB61E8}" type="pres">
      <dgm:prSet presAssocID="{CB711359-AF25-44AE-8A67-58CD2DC0C6B6}" presName="root2" presStyleCnt="0"/>
      <dgm:spPr/>
    </dgm:pt>
    <dgm:pt modelId="{10CCC50F-2304-4A1F-9841-DFFBFDC3A0E2}" type="pres">
      <dgm:prSet presAssocID="{CB711359-AF25-44AE-8A67-58CD2DC0C6B6}" presName="LevelTwoTextNode" presStyleLbl="node2" presStyleIdx="0" presStyleCnt="3">
        <dgm:presLayoutVars>
          <dgm:chPref val="3"/>
        </dgm:presLayoutVars>
      </dgm:prSet>
      <dgm:spPr/>
    </dgm:pt>
    <dgm:pt modelId="{F30E7A26-945F-4812-A3D1-1A2DD74A7343}" type="pres">
      <dgm:prSet presAssocID="{CB711359-AF25-44AE-8A67-58CD2DC0C6B6}" presName="level3hierChild" presStyleCnt="0"/>
      <dgm:spPr/>
    </dgm:pt>
    <dgm:pt modelId="{6B54EB74-D5EF-4096-B64A-14403EA87F38}" type="pres">
      <dgm:prSet presAssocID="{F0456F40-4B05-4032-950A-C7D9777126D2}" presName="conn2-1" presStyleLbl="parChTrans1D2" presStyleIdx="1" presStyleCnt="3"/>
      <dgm:spPr/>
    </dgm:pt>
    <dgm:pt modelId="{ED439769-8D81-4CEE-9FE6-2929CA525AA3}" type="pres">
      <dgm:prSet presAssocID="{F0456F40-4B05-4032-950A-C7D9777126D2}" presName="connTx" presStyleLbl="parChTrans1D2" presStyleIdx="1" presStyleCnt="3"/>
      <dgm:spPr/>
    </dgm:pt>
    <dgm:pt modelId="{3016322E-313F-426A-B792-F35AE65FCE73}" type="pres">
      <dgm:prSet presAssocID="{6598740F-96BB-4602-8AA4-9A7B808ECD7F}" presName="root2" presStyleCnt="0"/>
      <dgm:spPr/>
    </dgm:pt>
    <dgm:pt modelId="{99AE84DF-26FB-4014-B4FF-667368326790}" type="pres">
      <dgm:prSet presAssocID="{6598740F-96BB-4602-8AA4-9A7B808ECD7F}" presName="LevelTwoTextNode" presStyleLbl="node2" presStyleIdx="1" presStyleCnt="3">
        <dgm:presLayoutVars>
          <dgm:chPref val="3"/>
        </dgm:presLayoutVars>
      </dgm:prSet>
      <dgm:spPr/>
    </dgm:pt>
    <dgm:pt modelId="{918C9A47-F437-4414-9A46-CA9B089B5C42}" type="pres">
      <dgm:prSet presAssocID="{6598740F-96BB-4602-8AA4-9A7B808ECD7F}" presName="level3hierChild" presStyleCnt="0"/>
      <dgm:spPr/>
    </dgm:pt>
    <dgm:pt modelId="{03AE9FF9-42E9-474C-B463-845BF76E9994}" type="pres">
      <dgm:prSet presAssocID="{D47A8E34-8FC6-4B88-B80B-5162539DE658}" presName="conn2-1" presStyleLbl="parChTrans1D2" presStyleIdx="2" presStyleCnt="3"/>
      <dgm:spPr/>
    </dgm:pt>
    <dgm:pt modelId="{77479AB3-504F-4A71-869F-DB2C0B87F368}" type="pres">
      <dgm:prSet presAssocID="{D47A8E34-8FC6-4B88-B80B-5162539DE658}" presName="connTx" presStyleLbl="parChTrans1D2" presStyleIdx="2" presStyleCnt="3"/>
      <dgm:spPr/>
    </dgm:pt>
    <dgm:pt modelId="{BA21B612-0FDD-41ED-B809-C83D49AEFD8E}" type="pres">
      <dgm:prSet presAssocID="{FB76BFBB-1FE1-4CB1-9A21-DA9716875F59}" presName="root2" presStyleCnt="0"/>
      <dgm:spPr/>
    </dgm:pt>
    <dgm:pt modelId="{519B04B4-D349-4CC3-8706-BCF955413B0C}" type="pres">
      <dgm:prSet presAssocID="{FB76BFBB-1FE1-4CB1-9A21-DA9716875F59}" presName="LevelTwoTextNode" presStyleLbl="node2" presStyleIdx="2" presStyleCnt="3">
        <dgm:presLayoutVars>
          <dgm:chPref val="3"/>
        </dgm:presLayoutVars>
      </dgm:prSet>
      <dgm:spPr/>
    </dgm:pt>
    <dgm:pt modelId="{D83BDAC1-D6B1-4924-AD1A-A71744F0F085}" type="pres">
      <dgm:prSet presAssocID="{FB76BFBB-1FE1-4CB1-9A21-DA9716875F59}" presName="level3hierChild" presStyleCnt="0"/>
      <dgm:spPr/>
    </dgm:pt>
  </dgm:ptLst>
  <dgm:cxnLst>
    <dgm:cxn modelId="{08AB4700-69EE-4CCA-A46E-458ABC379B41}" type="presOf" srcId="{CB711359-AF25-44AE-8A67-58CD2DC0C6B6}" destId="{10CCC50F-2304-4A1F-9841-DFFBFDC3A0E2}" srcOrd="0" destOrd="0" presId="urn:microsoft.com/office/officeart/2005/8/layout/hierarchy2"/>
    <dgm:cxn modelId="{DBBEEC10-68EA-40BA-9560-4AB395D4713F}" type="presOf" srcId="{D47A8E34-8FC6-4B88-B80B-5162539DE658}" destId="{77479AB3-504F-4A71-869F-DB2C0B87F368}" srcOrd="1" destOrd="0" presId="urn:microsoft.com/office/officeart/2005/8/layout/hierarchy2"/>
    <dgm:cxn modelId="{741BC61A-CF41-4167-8EB8-E25B21D66308}" type="presOf" srcId="{F0456F40-4B05-4032-950A-C7D9777126D2}" destId="{ED439769-8D81-4CEE-9FE6-2929CA525AA3}" srcOrd="1" destOrd="0" presId="urn:microsoft.com/office/officeart/2005/8/layout/hierarchy2"/>
    <dgm:cxn modelId="{4BA68C3D-4521-4BBA-82F0-413D4361E556}" type="presOf" srcId="{6598740F-96BB-4602-8AA4-9A7B808ECD7F}" destId="{99AE84DF-26FB-4014-B4FF-667368326790}" srcOrd="0" destOrd="0" presId="urn:microsoft.com/office/officeart/2005/8/layout/hierarchy2"/>
    <dgm:cxn modelId="{702DA73D-8F99-4A90-9408-A0B3625317D3}" type="presOf" srcId="{19431587-4CA2-4431-BC9F-BAC4D8C2E4AF}" destId="{4F78B4CD-2055-44E2-956E-F00ABC0A82A9}" srcOrd="0" destOrd="0" presId="urn:microsoft.com/office/officeart/2005/8/layout/hierarchy2"/>
    <dgm:cxn modelId="{7709034E-923E-4838-9BBE-F8E806144758}" srcId="{9C3282E8-C5F8-4784-86F5-F1865345AC89}" destId="{6C5EF568-7387-4AC2-AB46-9F565A6B3340}" srcOrd="1" destOrd="0" parTransId="{A61C5966-F434-40B4-AD56-3E84AB1E9C52}" sibTransId="{88BCC0DC-8AAF-4FCC-A6E3-ABB17FC66F6A}"/>
    <dgm:cxn modelId="{3AD82971-1079-4693-BF8C-F24792BDDB92}" type="presOf" srcId="{9C3282E8-C5F8-4784-86F5-F1865345AC89}" destId="{04ACA8E9-0061-4114-90B2-367BF8A4A467}" srcOrd="0" destOrd="0" presId="urn:microsoft.com/office/officeart/2005/8/layout/hierarchy2"/>
    <dgm:cxn modelId="{D284898D-61F6-44C5-ACD0-1C8C064CF917}" srcId="{9C3282E8-C5F8-4784-86F5-F1865345AC89}" destId="{BDA34FBD-A9E9-49CB-912A-469D0C56C7CE}" srcOrd="0" destOrd="0" parTransId="{D36737F7-E3BC-47EF-8677-3211DE01B633}" sibTransId="{6FE23183-CA63-4E0A-A6A9-C659AA54910B}"/>
    <dgm:cxn modelId="{6AEDF290-A2E3-47FA-A296-9B7244B06D3A}" type="presOf" srcId="{BDA34FBD-A9E9-49CB-912A-469D0C56C7CE}" destId="{5EA9F7C9-C5C5-4173-9BEE-A89E850D60A5}" srcOrd="0" destOrd="0" presId="urn:microsoft.com/office/officeart/2005/8/layout/hierarchy2"/>
    <dgm:cxn modelId="{1BAE35BA-FB74-4C56-A34C-E059F3ACD883}" type="presOf" srcId="{6C5EF568-7387-4AC2-AB46-9F565A6B3340}" destId="{3C4C88BF-7D60-48DB-980A-C3138CAC760D}" srcOrd="0" destOrd="0" presId="urn:microsoft.com/office/officeart/2005/8/layout/hierarchy2"/>
    <dgm:cxn modelId="{5983A3BE-7BD9-4724-B3E0-32CED533C0EF}" type="presOf" srcId="{FB76BFBB-1FE1-4CB1-9A21-DA9716875F59}" destId="{519B04B4-D349-4CC3-8706-BCF955413B0C}" srcOrd="0" destOrd="0" presId="urn:microsoft.com/office/officeart/2005/8/layout/hierarchy2"/>
    <dgm:cxn modelId="{098A96BF-F6D1-467E-A2D9-3E8374C3895E}" srcId="{19431587-4CA2-4431-BC9F-BAC4D8C2E4AF}" destId="{FB76BFBB-1FE1-4CB1-9A21-DA9716875F59}" srcOrd="2" destOrd="0" parTransId="{D47A8E34-8FC6-4B88-B80B-5162539DE658}" sibTransId="{527A018E-4CFB-4068-9CF1-2247758D6F4F}"/>
    <dgm:cxn modelId="{1085B1C2-19BE-4A3C-B6B1-061F2813940F}" srcId="{19431587-4CA2-4431-BC9F-BAC4D8C2E4AF}" destId="{CB711359-AF25-44AE-8A67-58CD2DC0C6B6}" srcOrd="0" destOrd="0" parTransId="{E8F3B77D-1750-46F8-82FB-AE5DBE0BCE7E}" sibTransId="{700CE49F-19DE-498F-9E82-F4BF89DB790B}"/>
    <dgm:cxn modelId="{E10F76CB-92FF-4CF3-B6A2-EBEDD6D3584E}" type="presOf" srcId="{E8F3B77D-1750-46F8-82FB-AE5DBE0BCE7E}" destId="{21D0EB82-CCF1-424C-8E32-B63B15290C6A}" srcOrd="0" destOrd="0" presId="urn:microsoft.com/office/officeart/2005/8/layout/hierarchy2"/>
    <dgm:cxn modelId="{83E510D5-1015-4040-BB00-BA6DE52F742B}" type="presOf" srcId="{E8F3B77D-1750-46F8-82FB-AE5DBE0BCE7E}" destId="{599C0043-9C27-4828-9723-449125C9F0A3}" srcOrd="1" destOrd="0" presId="urn:microsoft.com/office/officeart/2005/8/layout/hierarchy2"/>
    <dgm:cxn modelId="{AA0BA8DE-A593-465A-9658-E9D2E2A3B2FB}" type="presOf" srcId="{D47A8E34-8FC6-4B88-B80B-5162539DE658}" destId="{03AE9FF9-42E9-474C-B463-845BF76E9994}" srcOrd="0" destOrd="0" presId="urn:microsoft.com/office/officeart/2005/8/layout/hierarchy2"/>
    <dgm:cxn modelId="{C20710E6-8A03-442A-A30C-61F57F6C6AF8}" type="presOf" srcId="{F0456F40-4B05-4032-950A-C7D9777126D2}" destId="{6B54EB74-D5EF-4096-B64A-14403EA87F38}" srcOrd="0" destOrd="0" presId="urn:microsoft.com/office/officeart/2005/8/layout/hierarchy2"/>
    <dgm:cxn modelId="{F311BCED-FD17-4019-B368-C8BBADB8ADB5}" srcId="{9C3282E8-C5F8-4784-86F5-F1865345AC89}" destId="{19431587-4CA2-4431-BC9F-BAC4D8C2E4AF}" srcOrd="2" destOrd="0" parTransId="{1180C7B2-B14F-4195-BD2A-E2B473427DBB}" sibTransId="{DD6443FF-690D-40D1-A8A3-E622C73A5346}"/>
    <dgm:cxn modelId="{87FF28F6-A920-45B4-848B-9D9E5E41A0BE}" srcId="{19431587-4CA2-4431-BC9F-BAC4D8C2E4AF}" destId="{6598740F-96BB-4602-8AA4-9A7B808ECD7F}" srcOrd="1" destOrd="0" parTransId="{F0456F40-4B05-4032-950A-C7D9777126D2}" sibTransId="{0D1703DC-7FCB-4B63-BC9A-E20D6940DD74}"/>
    <dgm:cxn modelId="{E269FE5E-AE81-4682-BCDB-65ABC981B4E7}" type="presParOf" srcId="{04ACA8E9-0061-4114-90B2-367BF8A4A467}" destId="{9E56B060-D411-4D78-A201-B41B473489A8}" srcOrd="0" destOrd="0" presId="urn:microsoft.com/office/officeart/2005/8/layout/hierarchy2"/>
    <dgm:cxn modelId="{96360C53-3AD0-499C-9996-DE659F36DDE6}" type="presParOf" srcId="{9E56B060-D411-4D78-A201-B41B473489A8}" destId="{5EA9F7C9-C5C5-4173-9BEE-A89E850D60A5}" srcOrd="0" destOrd="0" presId="urn:microsoft.com/office/officeart/2005/8/layout/hierarchy2"/>
    <dgm:cxn modelId="{EA1ED2D4-9281-42C9-8089-2497A08967E9}" type="presParOf" srcId="{9E56B060-D411-4D78-A201-B41B473489A8}" destId="{5BB6CF11-EA93-4079-A88A-C123C0E9D802}" srcOrd="1" destOrd="0" presId="urn:microsoft.com/office/officeart/2005/8/layout/hierarchy2"/>
    <dgm:cxn modelId="{3C9012B9-E1DB-4648-97D2-EEDC08B95353}" type="presParOf" srcId="{04ACA8E9-0061-4114-90B2-367BF8A4A467}" destId="{AA9277B3-E47A-4FA4-8F15-C7FE6A1B1992}" srcOrd="1" destOrd="0" presId="urn:microsoft.com/office/officeart/2005/8/layout/hierarchy2"/>
    <dgm:cxn modelId="{FA5A2506-53AE-401F-97F6-DDB4717F5F77}" type="presParOf" srcId="{AA9277B3-E47A-4FA4-8F15-C7FE6A1B1992}" destId="{3C4C88BF-7D60-48DB-980A-C3138CAC760D}" srcOrd="0" destOrd="0" presId="urn:microsoft.com/office/officeart/2005/8/layout/hierarchy2"/>
    <dgm:cxn modelId="{9A686EAE-8730-4431-9BF8-0C9B30F5133C}" type="presParOf" srcId="{AA9277B3-E47A-4FA4-8F15-C7FE6A1B1992}" destId="{47C08140-9D53-4709-9ABD-6057382A1293}" srcOrd="1" destOrd="0" presId="urn:microsoft.com/office/officeart/2005/8/layout/hierarchy2"/>
    <dgm:cxn modelId="{5C938D7D-CE6A-4290-9DE2-7FC1E39F9184}" type="presParOf" srcId="{04ACA8E9-0061-4114-90B2-367BF8A4A467}" destId="{ABB6ED7E-F1DD-4B4F-A470-355B4DC8BBA4}" srcOrd="2" destOrd="0" presId="urn:microsoft.com/office/officeart/2005/8/layout/hierarchy2"/>
    <dgm:cxn modelId="{CDC41C4F-BED3-48CC-9DA5-3B96BBD9B60A}" type="presParOf" srcId="{ABB6ED7E-F1DD-4B4F-A470-355B4DC8BBA4}" destId="{4F78B4CD-2055-44E2-956E-F00ABC0A82A9}" srcOrd="0" destOrd="0" presId="urn:microsoft.com/office/officeart/2005/8/layout/hierarchy2"/>
    <dgm:cxn modelId="{4F48ADBD-2FAC-47E7-9D7B-93C4AEADCB0D}" type="presParOf" srcId="{ABB6ED7E-F1DD-4B4F-A470-355B4DC8BBA4}" destId="{E7E43F15-8124-423D-9341-2203708F3A33}" srcOrd="1" destOrd="0" presId="urn:microsoft.com/office/officeart/2005/8/layout/hierarchy2"/>
    <dgm:cxn modelId="{4DBAF8CA-9880-41D6-92CB-68FAB97099C6}" type="presParOf" srcId="{E7E43F15-8124-423D-9341-2203708F3A33}" destId="{21D0EB82-CCF1-424C-8E32-B63B15290C6A}" srcOrd="0" destOrd="0" presId="urn:microsoft.com/office/officeart/2005/8/layout/hierarchy2"/>
    <dgm:cxn modelId="{D1E9EFC4-2D85-4C64-9154-09A4FAABF26A}" type="presParOf" srcId="{21D0EB82-CCF1-424C-8E32-B63B15290C6A}" destId="{599C0043-9C27-4828-9723-449125C9F0A3}" srcOrd="0" destOrd="0" presId="urn:microsoft.com/office/officeart/2005/8/layout/hierarchy2"/>
    <dgm:cxn modelId="{0DB5F819-A0DF-4307-AD54-538116D7625C}" type="presParOf" srcId="{E7E43F15-8124-423D-9341-2203708F3A33}" destId="{CF1CD5C4-54BB-4B80-9830-044A9AEB61E8}" srcOrd="1" destOrd="0" presId="urn:microsoft.com/office/officeart/2005/8/layout/hierarchy2"/>
    <dgm:cxn modelId="{03CB2E1F-4B32-49E6-9272-F0F2EFF3A8A9}" type="presParOf" srcId="{CF1CD5C4-54BB-4B80-9830-044A9AEB61E8}" destId="{10CCC50F-2304-4A1F-9841-DFFBFDC3A0E2}" srcOrd="0" destOrd="0" presId="urn:microsoft.com/office/officeart/2005/8/layout/hierarchy2"/>
    <dgm:cxn modelId="{EB19BA70-3A86-40C7-B425-F02CE4AD2B6C}" type="presParOf" srcId="{CF1CD5C4-54BB-4B80-9830-044A9AEB61E8}" destId="{F30E7A26-945F-4812-A3D1-1A2DD74A7343}" srcOrd="1" destOrd="0" presId="urn:microsoft.com/office/officeart/2005/8/layout/hierarchy2"/>
    <dgm:cxn modelId="{B1D3E54C-2ACA-4BCB-BF0C-28C05B6DD411}" type="presParOf" srcId="{E7E43F15-8124-423D-9341-2203708F3A33}" destId="{6B54EB74-D5EF-4096-B64A-14403EA87F38}" srcOrd="2" destOrd="0" presId="urn:microsoft.com/office/officeart/2005/8/layout/hierarchy2"/>
    <dgm:cxn modelId="{5C498430-C4E5-4D19-B632-2E8182A9FFB2}" type="presParOf" srcId="{6B54EB74-D5EF-4096-B64A-14403EA87F38}" destId="{ED439769-8D81-4CEE-9FE6-2929CA525AA3}" srcOrd="0" destOrd="0" presId="urn:microsoft.com/office/officeart/2005/8/layout/hierarchy2"/>
    <dgm:cxn modelId="{884B912D-5418-4016-A3A0-1F6757F84716}" type="presParOf" srcId="{E7E43F15-8124-423D-9341-2203708F3A33}" destId="{3016322E-313F-426A-B792-F35AE65FCE73}" srcOrd="3" destOrd="0" presId="urn:microsoft.com/office/officeart/2005/8/layout/hierarchy2"/>
    <dgm:cxn modelId="{5CB45678-2BF4-4337-BF85-8DE5C3D18588}" type="presParOf" srcId="{3016322E-313F-426A-B792-F35AE65FCE73}" destId="{99AE84DF-26FB-4014-B4FF-667368326790}" srcOrd="0" destOrd="0" presId="urn:microsoft.com/office/officeart/2005/8/layout/hierarchy2"/>
    <dgm:cxn modelId="{F5B42948-88C2-4060-98C1-718B3ABB9DED}" type="presParOf" srcId="{3016322E-313F-426A-B792-F35AE65FCE73}" destId="{918C9A47-F437-4414-9A46-CA9B089B5C42}" srcOrd="1" destOrd="0" presId="urn:microsoft.com/office/officeart/2005/8/layout/hierarchy2"/>
    <dgm:cxn modelId="{85E45103-536F-4010-8A13-19C13368EAB7}" type="presParOf" srcId="{E7E43F15-8124-423D-9341-2203708F3A33}" destId="{03AE9FF9-42E9-474C-B463-845BF76E9994}" srcOrd="4" destOrd="0" presId="urn:microsoft.com/office/officeart/2005/8/layout/hierarchy2"/>
    <dgm:cxn modelId="{6F0E035F-BACA-4BFF-AEA2-43551EF645C1}" type="presParOf" srcId="{03AE9FF9-42E9-474C-B463-845BF76E9994}" destId="{77479AB3-504F-4A71-869F-DB2C0B87F368}" srcOrd="0" destOrd="0" presId="urn:microsoft.com/office/officeart/2005/8/layout/hierarchy2"/>
    <dgm:cxn modelId="{670ACA4D-4E43-46CC-92CA-25F454DE0090}" type="presParOf" srcId="{E7E43F15-8124-423D-9341-2203708F3A33}" destId="{BA21B612-0FDD-41ED-B809-C83D49AEFD8E}" srcOrd="5" destOrd="0" presId="urn:microsoft.com/office/officeart/2005/8/layout/hierarchy2"/>
    <dgm:cxn modelId="{A7A5A711-90C1-42D9-B432-12A8B1AE142F}" type="presParOf" srcId="{BA21B612-0FDD-41ED-B809-C83D49AEFD8E}" destId="{519B04B4-D349-4CC3-8706-BCF955413B0C}" srcOrd="0" destOrd="0" presId="urn:microsoft.com/office/officeart/2005/8/layout/hierarchy2"/>
    <dgm:cxn modelId="{4932FE57-9D52-4B90-AD75-750F2C1BA04B}" type="presParOf" srcId="{BA21B612-0FDD-41ED-B809-C83D49AEFD8E}" destId="{D83BDAC1-D6B1-4924-AD1A-A71744F0F08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690C81F-0738-4DCD-A1F9-0AD96291AF4F}"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31F32741-C693-44F4-9078-47AD58591D8B}">
      <dgm:prSet/>
      <dgm:spPr/>
      <dgm:t>
        <a:bodyPr/>
        <a:lstStyle/>
        <a:p>
          <a:r>
            <a:rPr lang="en-NZ" dirty="0"/>
            <a:t>In certain scenarios, you may need to send unique links to specific users. FlexiForms can handle this by allowing you to provide unique identifiers within the form link.</a:t>
          </a:r>
          <a:endParaRPr lang="en-US" dirty="0"/>
        </a:p>
      </dgm:t>
    </dgm:pt>
    <dgm:pt modelId="{F3FF1D37-5474-418E-8D89-9D389ADDB251}" type="parTrans" cxnId="{F6592005-98F5-4BAE-B755-69D39EB14FBB}">
      <dgm:prSet/>
      <dgm:spPr/>
      <dgm:t>
        <a:bodyPr/>
        <a:lstStyle/>
        <a:p>
          <a:endParaRPr lang="en-US"/>
        </a:p>
      </dgm:t>
    </dgm:pt>
    <dgm:pt modelId="{12D3D1E6-6BE0-40B9-AAC1-A62E831AFECB}" type="sibTrans" cxnId="{F6592005-98F5-4BAE-B755-69D39EB14FBB}">
      <dgm:prSet/>
      <dgm:spPr/>
      <dgm:t>
        <a:bodyPr/>
        <a:lstStyle/>
        <a:p>
          <a:endParaRPr lang="en-US"/>
        </a:p>
      </dgm:t>
    </dgm:pt>
    <dgm:pt modelId="{EAB65494-C509-427B-B8C8-19E53E3B1F8A}">
      <dgm:prSet/>
      <dgm:spPr/>
      <dgm:t>
        <a:bodyPr/>
        <a:lstStyle/>
        <a:p>
          <a:r>
            <a:rPr lang="en-NZ" dirty="0"/>
            <a:t>And if you store the unique links in a database table, FlexiForms can ensure that each user receives the correct, personalized link, managing the process efficiently.</a:t>
          </a:r>
          <a:endParaRPr lang="en-US" dirty="0"/>
        </a:p>
      </dgm:t>
    </dgm:pt>
    <dgm:pt modelId="{0069124D-935F-4E6B-A240-E72EA5236690}" type="parTrans" cxnId="{ED001E86-D540-4A47-9DEF-0073422FF153}">
      <dgm:prSet/>
      <dgm:spPr/>
      <dgm:t>
        <a:bodyPr/>
        <a:lstStyle/>
        <a:p>
          <a:endParaRPr lang="en-US"/>
        </a:p>
      </dgm:t>
    </dgm:pt>
    <dgm:pt modelId="{B94B17CA-EB6C-4DD9-B04D-4D4FDE882A52}" type="sibTrans" cxnId="{ED001E86-D540-4A47-9DEF-0073422FF153}">
      <dgm:prSet/>
      <dgm:spPr/>
      <dgm:t>
        <a:bodyPr/>
        <a:lstStyle/>
        <a:p>
          <a:endParaRPr lang="en-US"/>
        </a:p>
      </dgm:t>
    </dgm:pt>
    <dgm:pt modelId="{FBB40487-80DE-4E7D-98F4-62DF7EB692BD}">
      <dgm:prSet/>
      <dgm:spPr/>
      <dgm:t>
        <a:bodyPr/>
        <a:lstStyle/>
        <a:p>
          <a:r>
            <a:rPr lang="en-NZ" dirty="0"/>
            <a:t>Only the links stored in your database can be used. </a:t>
          </a:r>
          <a:endParaRPr lang="en-US" dirty="0"/>
        </a:p>
      </dgm:t>
    </dgm:pt>
    <dgm:pt modelId="{BB9D2D91-091C-4D35-A621-92EA48DEBC06}" type="parTrans" cxnId="{40477CA6-7C1E-4BFB-A6CC-2E4ADD2359DA}">
      <dgm:prSet/>
      <dgm:spPr/>
      <dgm:t>
        <a:bodyPr/>
        <a:lstStyle/>
        <a:p>
          <a:endParaRPr lang="en-US"/>
        </a:p>
      </dgm:t>
    </dgm:pt>
    <dgm:pt modelId="{24FAF4B3-3FAC-4F70-9FF2-CDD94581E4F3}" type="sibTrans" cxnId="{40477CA6-7C1E-4BFB-A6CC-2E4ADD2359DA}">
      <dgm:prSet/>
      <dgm:spPr/>
      <dgm:t>
        <a:bodyPr/>
        <a:lstStyle/>
        <a:p>
          <a:endParaRPr lang="en-US"/>
        </a:p>
      </dgm:t>
    </dgm:pt>
    <dgm:pt modelId="{DD94040B-757F-444F-B602-1EE57441C0E4}">
      <dgm:prSet/>
      <dgm:spPr/>
      <dgm:t>
        <a:bodyPr/>
        <a:lstStyle/>
        <a:p>
          <a:r>
            <a:rPr lang="en-NZ" dirty="0"/>
            <a:t>This scenario is made possible with the usage of:</a:t>
          </a:r>
          <a:endParaRPr lang="en-US" dirty="0"/>
        </a:p>
      </dgm:t>
    </dgm:pt>
    <dgm:pt modelId="{FCD83607-3B94-4A39-B158-556B18EABAA8}" type="parTrans" cxnId="{13EC3A8A-7C42-4DAB-9468-1F850906CDCA}">
      <dgm:prSet/>
      <dgm:spPr/>
      <dgm:t>
        <a:bodyPr/>
        <a:lstStyle/>
        <a:p>
          <a:endParaRPr lang="en-US"/>
        </a:p>
      </dgm:t>
    </dgm:pt>
    <dgm:pt modelId="{CA3608E8-2683-4BC3-8C9A-AE872888692B}" type="sibTrans" cxnId="{13EC3A8A-7C42-4DAB-9468-1F850906CDCA}">
      <dgm:prSet/>
      <dgm:spPr/>
      <dgm:t>
        <a:bodyPr/>
        <a:lstStyle/>
        <a:p>
          <a:endParaRPr lang="en-US"/>
        </a:p>
      </dgm:t>
    </dgm:pt>
    <dgm:pt modelId="{4C0B3602-CE73-4F02-B2EE-8D9203E0A63C}">
      <dgm:prSet/>
      <dgm:spPr/>
      <dgm:t>
        <a:bodyPr/>
        <a:lstStyle/>
        <a:p>
          <a:r>
            <a:rPr lang="en-NZ" b="0" dirty="0"/>
            <a:t>API Data Sources</a:t>
          </a:r>
          <a:endParaRPr lang="en-US" b="0" dirty="0"/>
        </a:p>
      </dgm:t>
    </dgm:pt>
    <dgm:pt modelId="{E4FF9D26-F3EE-4EB9-8636-13201895DFA9}" type="parTrans" cxnId="{F3DEE5ED-C52A-4E83-8943-2EE0CA59C796}">
      <dgm:prSet/>
      <dgm:spPr/>
      <dgm:t>
        <a:bodyPr/>
        <a:lstStyle/>
        <a:p>
          <a:endParaRPr lang="en-US"/>
        </a:p>
      </dgm:t>
    </dgm:pt>
    <dgm:pt modelId="{8619CDC7-E07B-48A3-A72A-BBA16BE2C3E2}" type="sibTrans" cxnId="{F3DEE5ED-C52A-4E83-8943-2EE0CA59C796}">
      <dgm:prSet/>
      <dgm:spPr/>
      <dgm:t>
        <a:bodyPr/>
        <a:lstStyle/>
        <a:p>
          <a:endParaRPr lang="en-US"/>
        </a:p>
      </dgm:t>
    </dgm:pt>
    <dgm:pt modelId="{378AE110-A3A1-498A-95B4-7C1C8B0CF9A9}">
      <dgm:prSet/>
      <dgm:spPr/>
      <dgm:t>
        <a:bodyPr/>
        <a:lstStyle/>
        <a:p>
          <a:r>
            <a:rPr lang="en-NZ" b="0" dirty="0"/>
            <a:t>Request Data</a:t>
          </a:r>
          <a:endParaRPr lang="en-US" b="0" dirty="0"/>
        </a:p>
      </dgm:t>
    </dgm:pt>
    <dgm:pt modelId="{90F637A7-62A0-4DF9-9CFC-B949796C33C8}" type="parTrans" cxnId="{9EACB61F-B168-4269-B9D3-B8FA1542CCC5}">
      <dgm:prSet/>
      <dgm:spPr/>
      <dgm:t>
        <a:bodyPr/>
        <a:lstStyle/>
        <a:p>
          <a:endParaRPr lang="en-NZ"/>
        </a:p>
      </dgm:t>
    </dgm:pt>
    <dgm:pt modelId="{2FD338EF-5E2F-4997-9E03-BF3EB02B7280}" type="sibTrans" cxnId="{9EACB61F-B168-4269-B9D3-B8FA1542CCC5}">
      <dgm:prSet/>
      <dgm:spPr/>
      <dgm:t>
        <a:bodyPr/>
        <a:lstStyle/>
        <a:p>
          <a:endParaRPr lang="en-NZ"/>
        </a:p>
      </dgm:t>
    </dgm:pt>
    <dgm:pt modelId="{28B9FA0D-7192-4DE1-93B0-25FE22E52BD9}">
      <dgm:prSet/>
      <dgm:spPr/>
      <dgm:t>
        <a:bodyPr/>
        <a:lstStyle/>
        <a:p>
          <a:r>
            <a:rPr lang="en-NZ" b="0" dirty="0"/>
            <a:t>Verification (Request versus API)</a:t>
          </a:r>
          <a:endParaRPr lang="en-US" b="0" dirty="0"/>
        </a:p>
      </dgm:t>
    </dgm:pt>
    <dgm:pt modelId="{1F764C2F-9B9E-4684-B013-C8E4F87ECEE8}" type="parTrans" cxnId="{AB4D0F33-AEC9-4600-BB2C-F87315D10D94}">
      <dgm:prSet/>
      <dgm:spPr/>
      <dgm:t>
        <a:bodyPr/>
        <a:lstStyle/>
        <a:p>
          <a:endParaRPr lang="en-NZ"/>
        </a:p>
      </dgm:t>
    </dgm:pt>
    <dgm:pt modelId="{064E05A9-038F-4B59-AB30-4154AC36BCB3}" type="sibTrans" cxnId="{AB4D0F33-AEC9-4600-BB2C-F87315D10D94}">
      <dgm:prSet/>
      <dgm:spPr/>
      <dgm:t>
        <a:bodyPr/>
        <a:lstStyle/>
        <a:p>
          <a:endParaRPr lang="en-NZ"/>
        </a:p>
      </dgm:t>
    </dgm:pt>
    <dgm:pt modelId="{70245BCC-EF23-4716-8881-4BC829CD85E9}">
      <dgm:prSet/>
      <dgm:spPr/>
      <dgm:t>
        <a:bodyPr/>
        <a:lstStyle/>
        <a:p>
          <a:r>
            <a:rPr lang="en-NZ" b="0" dirty="0"/>
            <a:t>Import Into DB Job</a:t>
          </a:r>
          <a:endParaRPr lang="en-US" b="0" dirty="0"/>
        </a:p>
      </dgm:t>
    </dgm:pt>
    <dgm:pt modelId="{2199575F-D771-4324-A173-36A2610D84BE}" type="parTrans" cxnId="{81039296-8FDC-4ACA-86C9-177E3043CEBF}">
      <dgm:prSet/>
      <dgm:spPr/>
      <dgm:t>
        <a:bodyPr/>
        <a:lstStyle/>
        <a:p>
          <a:endParaRPr lang="en-NZ"/>
        </a:p>
      </dgm:t>
    </dgm:pt>
    <dgm:pt modelId="{11A7BC35-27ED-41B2-95F4-AAD6C4915A59}" type="sibTrans" cxnId="{81039296-8FDC-4ACA-86C9-177E3043CEBF}">
      <dgm:prSet/>
      <dgm:spPr/>
      <dgm:t>
        <a:bodyPr/>
        <a:lstStyle/>
        <a:p>
          <a:endParaRPr lang="en-NZ"/>
        </a:p>
      </dgm:t>
    </dgm:pt>
    <dgm:pt modelId="{2E334D91-AB05-46BB-932B-158BD7AE5948}">
      <dgm:prSet/>
      <dgm:spPr/>
      <dgm:t>
        <a:bodyPr/>
        <a:lstStyle/>
        <a:p>
          <a:r>
            <a:rPr lang="en-NZ" dirty="0"/>
            <a:t>Each user is allowed to fill out only one form, even without a verification screen.</a:t>
          </a:r>
          <a:endParaRPr lang="en-US" dirty="0"/>
        </a:p>
      </dgm:t>
    </dgm:pt>
    <dgm:pt modelId="{6148832C-022B-48E6-8450-4B57D57E4976}" type="parTrans" cxnId="{3C75FA82-875A-4311-B4E5-7F3E445AD8A0}">
      <dgm:prSet/>
      <dgm:spPr/>
      <dgm:t>
        <a:bodyPr/>
        <a:lstStyle/>
        <a:p>
          <a:endParaRPr lang="en-NZ"/>
        </a:p>
      </dgm:t>
    </dgm:pt>
    <dgm:pt modelId="{8ECB260C-1E5A-4385-A1A3-A854F791EC32}" type="sibTrans" cxnId="{3C75FA82-875A-4311-B4E5-7F3E445AD8A0}">
      <dgm:prSet/>
      <dgm:spPr/>
      <dgm:t>
        <a:bodyPr/>
        <a:lstStyle/>
        <a:p>
          <a:endParaRPr lang="en-NZ"/>
        </a:p>
      </dgm:t>
    </dgm:pt>
    <dgm:pt modelId="{521480C3-1BDE-492F-B938-6BFB4940D841}" type="pres">
      <dgm:prSet presAssocID="{D690C81F-0738-4DCD-A1F9-0AD96291AF4F}" presName="Name0" presStyleCnt="0">
        <dgm:presLayoutVars>
          <dgm:dir/>
          <dgm:animLvl val="lvl"/>
          <dgm:resizeHandles val="exact"/>
        </dgm:presLayoutVars>
      </dgm:prSet>
      <dgm:spPr/>
    </dgm:pt>
    <dgm:pt modelId="{2A5D7C90-CA37-4CE1-8625-DC826F032B7D}" type="pres">
      <dgm:prSet presAssocID="{31F32741-C693-44F4-9078-47AD58591D8B}" presName="linNode" presStyleCnt="0"/>
      <dgm:spPr/>
    </dgm:pt>
    <dgm:pt modelId="{737D6875-E762-450D-BA2B-FAC466B15E40}" type="pres">
      <dgm:prSet presAssocID="{31F32741-C693-44F4-9078-47AD58591D8B}" presName="parentText" presStyleLbl="node1" presStyleIdx="0" presStyleCnt="3">
        <dgm:presLayoutVars>
          <dgm:chMax val="1"/>
          <dgm:bulletEnabled val="1"/>
        </dgm:presLayoutVars>
      </dgm:prSet>
      <dgm:spPr/>
    </dgm:pt>
    <dgm:pt modelId="{C0B5B5DE-6346-4E93-96E9-C16DA14A75DA}" type="pres">
      <dgm:prSet presAssocID="{12D3D1E6-6BE0-40B9-AAC1-A62E831AFECB}" presName="sp" presStyleCnt="0"/>
      <dgm:spPr/>
    </dgm:pt>
    <dgm:pt modelId="{D7111597-6718-4D9E-B550-E988CFA90571}" type="pres">
      <dgm:prSet presAssocID="{EAB65494-C509-427B-B8C8-19E53E3B1F8A}" presName="linNode" presStyleCnt="0"/>
      <dgm:spPr/>
    </dgm:pt>
    <dgm:pt modelId="{60D0A7E0-CE78-4451-90C3-2CBC9F52B3E4}" type="pres">
      <dgm:prSet presAssocID="{EAB65494-C509-427B-B8C8-19E53E3B1F8A}" presName="parentText" presStyleLbl="node1" presStyleIdx="1" presStyleCnt="3">
        <dgm:presLayoutVars>
          <dgm:chMax val="1"/>
          <dgm:bulletEnabled val="1"/>
        </dgm:presLayoutVars>
      </dgm:prSet>
      <dgm:spPr/>
    </dgm:pt>
    <dgm:pt modelId="{234FEA3A-C4D5-4609-BCFE-4C3E4A49F78C}" type="pres">
      <dgm:prSet presAssocID="{EAB65494-C509-427B-B8C8-19E53E3B1F8A}" presName="descendantText" presStyleLbl="alignAccFollowNode1" presStyleIdx="0" presStyleCnt="2">
        <dgm:presLayoutVars>
          <dgm:bulletEnabled val="1"/>
        </dgm:presLayoutVars>
      </dgm:prSet>
      <dgm:spPr/>
    </dgm:pt>
    <dgm:pt modelId="{162D9080-7BC2-40FB-894D-39E715125B32}" type="pres">
      <dgm:prSet presAssocID="{B94B17CA-EB6C-4DD9-B04D-4D4FDE882A52}" presName="sp" presStyleCnt="0"/>
      <dgm:spPr/>
    </dgm:pt>
    <dgm:pt modelId="{945B54B9-94FA-45AB-87D6-3AB2D7CD168F}" type="pres">
      <dgm:prSet presAssocID="{DD94040B-757F-444F-B602-1EE57441C0E4}" presName="linNode" presStyleCnt="0"/>
      <dgm:spPr/>
    </dgm:pt>
    <dgm:pt modelId="{E66DA97B-50B0-4ED5-A522-077044B8C802}" type="pres">
      <dgm:prSet presAssocID="{DD94040B-757F-444F-B602-1EE57441C0E4}" presName="parentText" presStyleLbl="node1" presStyleIdx="2" presStyleCnt="3">
        <dgm:presLayoutVars>
          <dgm:chMax val="1"/>
          <dgm:bulletEnabled val="1"/>
        </dgm:presLayoutVars>
      </dgm:prSet>
      <dgm:spPr/>
    </dgm:pt>
    <dgm:pt modelId="{686C70A9-FF27-4E32-8E9A-1EEE46548114}" type="pres">
      <dgm:prSet presAssocID="{DD94040B-757F-444F-B602-1EE57441C0E4}" presName="descendantText" presStyleLbl="alignAccFollowNode1" presStyleIdx="1" presStyleCnt="2">
        <dgm:presLayoutVars>
          <dgm:bulletEnabled val="1"/>
        </dgm:presLayoutVars>
      </dgm:prSet>
      <dgm:spPr/>
    </dgm:pt>
  </dgm:ptLst>
  <dgm:cxnLst>
    <dgm:cxn modelId="{F6592005-98F5-4BAE-B755-69D39EB14FBB}" srcId="{D690C81F-0738-4DCD-A1F9-0AD96291AF4F}" destId="{31F32741-C693-44F4-9078-47AD58591D8B}" srcOrd="0" destOrd="0" parTransId="{F3FF1D37-5474-418E-8D89-9D389ADDB251}" sibTransId="{12D3D1E6-6BE0-40B9-AAC1-A62E831AFECB}"/>
    <dgm:cxn modelId="{9EACB61F-B168-4269-B9D3-B8FA1542CCC5}" srcId="{DD94040B-757F-444F-B602-1EE57441C0E4}" destId="{378AE110-A3A1-498A-95B4-7C1C8B0CF9A9}" srcOrd="1" destOrd="0" parTransId="{90F637A7-62A0-4DF9-9CFC-B949796C33C8}" sibTransId="{2FD338EF-5E2F-4997-9E03-BF3EB02B7280}"/>
    <dgm:cxn modelId="{AB4D0F33-AEC9-4600-BB2C-F87315D10D94}" srcId="{DD94040B-757F-444F-B602-1EE57441C0E4}" destId="{28B9FA0D-7192-4DE1-93B0-25FE22E52BD9}" srcOrd="2" destOrd="0" parTransId="{1F764C2F-9B9E-4684-B013-C8E4F87ECEE8}" sibTransId="{064E05A9-038F-4B59-AB30-4154AC36BCB3}"/>
    <dgm:cxn modelId="{CBAC8C3B-C503-4D26-B6FD-774DFC35E222}" type="presOf" srcId="{EAB65494-C509-427B-B8C8-19E53E3B1F8A}" destId="{60D0A7E0-CE78-4451-90C3-2CBC9F52B3E4}" srcOrd="0" destOrd="0" presId="urn:microsoft.com/office/officeart/2005/8/layout/vList5"/>
    <dgm:cxn modelId="{08C3F947-19BA-48D6-A561-CDE5C76FBA5E}" type="presOf" srcId="{2E334D91-AB05-46BB-932B-158BD7AE5948}" destId="{234FEA3A-C4D5-4609-BCFE-4C3E4A49F78C}" srcOrd="0" destOrd="1" presId="urn:microsoft.com/office/officeart/2005/8/layout/vList5"/>
    <dgm:cxn modelId="{78241F71-3C4F-43CF-A5FC-22523AFC9E06}" type="presOf" srcId="{D690C81F-0738-4DCD-A1F9-0AD96291AF4F}" destId="{521480C3-1BDE-492F-B938-6BFB4940D841}" srcOrd="0" destOrd="0" presId="urn:microsoft.com/office/officeart/2005/8/layout/vList5"/>
    <dgm:cxn modelId="{87EA2B76-1D65-4642-90F3-82F84A66CFE6}" type="presOf" srcId="{28B9FA0D-7192-4DE1-93B0-25FE22E52BD9}" destId="{686C70A9-FF27-4E32-8E9A-1EEE46548114}" srcOrd="0" destOrd="2" presId="urn:microsoft.com/office/officeart/2005/8/layout/vList5"/>
    <dgm:cxn modelId="{676EEA78-1596-43BD-94F8-0E86F36C2457}" type="presOf" srcId="{FBB40487-80DE-4E7D-98F4-62DF7EB692BD}" destId="{234FEA3A-C4D5-4609-BCFE-4C3E4A49F78C}" srcOrd="0" destOrd="0" presId="urn:microsoft.com/office/officeart/2005/8/layout/vList5"/>
    <dgm:cxn modelId="{90D35C79-00E9-4D50-9D50-558C0186B8F3}" type="presOf" srcId="{70245BCC-EF23-4716-8881-4BC829CD85E9}" destId="{686C70A9-FF27-4E32-8E9A-1EEE46548114}" srcOrd="0" destOrd="3" presId="urn:microsoft.com/office/officeart/2005/8/layout/vList5"/>
    <dgm:cxn modelId="{3C75FA82-875A-4311-B4E5-7F3E445AD8A0}" srcId="{EAB65494-C509-427B-B8C8-19E53E3B1F8A}" destId="{2E334D91-AB05-46BB-932B-158BD7AE5948}" srcOrd="1" destOrd="0" parTransId="{6148832C-022B-48E6-8450-4B57D57E4976}" sibTransId="{8ECB260C-1E5A-4385-A1A3-A854F791EC32}"/>
    <dgm:cxn modelId="{ED001E86-D540-4A47-9DEF-0073422FF153}" srcId="{D690C81F-0738-4DCD-A1F9-0AD96291AF4F}" destId="{EAB65494-C509-427B-B8C8-19E53E3B1F8A}" srcOrd="1" destOrd="0" parTransId="{0069124D-935F-4E6B-A240-E72EA5236690}" sibTransId="{B94B17CA-EB6C-4DD9-B04D-4D4FDE882A52}"/>
    <dgm:cxn modelId="{13EC3A8A-7C42-4DAB-9468-1F850906CDCA}" srcId="{D690C81F-0738-4DCD-A1F9-0AD96291AF4F}" destId="{DD94040B-757F-444F-B602-1EE57441C0E4}" srcOrd="2" destOrd="0" parTransId="{FCD83607-3B94-4A39-B158-556B18EABAA8}" sibTransId="{CA3608E8-2683-4BC3-8C9A-AE872888692B}"/>
    <dgm:cxn modelId="{81039296-8FDC-4ACA-86C9-177E3043CEBF}" srcId="{DD94040B-757F-444F-B602-1EE57441C0E4}" destId="{70245BCC-EF23-4716-8881-4BC829CD85E9}" srcOrd="3" destOrd="0" parTransId="{2199575F-D771-4324-A173-36A2610D84BE}" sibTransId="{11A7BC35-27ED-41B2-95F4-AAD6C4915A59}"/>
    <dgm:cxn modelId="{40477CA6-7C1E-4BFB-A6CC-2E4ADD2359DA}" srcId="{EAB65494-C509-427B-B8C8-19E53E3B1F8A}" destId="{FBB40487-80DE-4E7D-98F4-62DF7EB692BD}" srcOrd="0" destOrd="0" parTransId="{BB9D2D91-091C-4D35-A621-92EA48DEBC06}" sibTransId="{24FAF4B3-3FAC-4F70-9FF2-CDD94581E4F3}"/>
    <dgm:cxn modelId="{03B56EAF-277E-47BA-BA71-1CCD8A635F37}" type="presOf" srcId="{378AE110-A3A1-498A-95B4-7C1C8B0CF9A9}" destId="{686C70A9-FF27-4E32-8E9A-1EEE46548114}" srcOrd="0" destOrd="1" presId="urn:microsoft.com/office/officeart/2005/8/layout/vList5"/>
    <dgm:cxn modelId="{F49585B0-256A-45B0-94BF-8B52A6311C70}" type="presOf" srcId="{DD94040B-757F-444F-B602-1EE57441C0E4}" destId="{E66DA97B-50B0-4ED5-A522-077044B8C802}" srcOrd="0" destOrd="0" presId="urn:microsoft.com/office/officeart/2005/8/layout/vList5"/>
    <dgm:cxn modelId="{E0AC52CB-FF2E-4CDA-BE07-E239BEC12E8E}" type="presOf" srcId="{4C0B3602-CE73-4F02-B2EE-8D9203E0A63C}" destId="{686C70A9-FF27-4E32-8E9A-1EEE46548114}" srcOrd="0" destOrd="0" presId="urn:microsoft.com/office/officeart/2005/8/layout/vList5"/>
    <dgm:cxn modelId="{F3DEE5ED-C52A-4E83-8943-2EE0CA59C796}" srcId="{DD94040B-757F-444F-B602-1EE57441C0E4}" destId="{4C0B3602-CE73-4F02-B2EE-8D9203E0A63C}" srcOrd="0" destOrd="0" parTransId="{E4FF9D26-F3EE-4EB9-8636-13201895DFA9}" sibTransId="{8619CDC7-E07B-48A3-A72A-BBA16BE2C3E2}"/>
    <dgm:cxn modelId="{7C9CECF9-C9EA-4C2F-B75B-DBC730AB532C}" type="presOf" srcId="{31F32741-C693-44F4-9078-47AD58591D8B}" destId="{737D6875-E762-450D-BA2B-FAC466B15E40}" srcOrd="0" destOrd="0" presId="urn:microsoft.com/office/officeart/2005/8/layout/vList5"/>
    <dgm:cxn modelId="{23D109FF-1C0B-488B-80E8-57CD13D0457C}" type="presParOf" srcId="{521480C3-1BDE-492F-B938-6BFB4940D841}" destId="{2A5D7C90-CA37-4CE1-8625-DC826F032B7D}" srcOrd="0" destOrd="0" presId="urn:microsoft.com/office/officeart/2005/8/layout/vList5"/>
    <dgm:cxn modelId="{B7ABA5A8-1270-4D45-956E-440FAFF6D185}" type="presParOf" srcId="{2A5D7C90-CA37-4CE1-8625-DC826F032B7D}" destId="{737D6875-E762-450D-BA2B-FAC466B15E40}" srcOrd="0" destOrd="0" presId="urn:microsoft.com/office/officeart/2005/8/layout/vList5"/>
    <dgm:cxn modelId="{E9029C82-9422-4C50-B612-B7604154C559}" type="presParOf" srcId="{521480C3-1BDE-492F-B938-6BFB4940D841}" destId="{C0B5B5DE-6346-4E93-96E9-C16DA14A75DA}" srcOrd="1" destOrd="0" presId="urn:microsoft.com/office/officeart/2005/8/layout/vList5"/>
    <dgm:cxn modelId="{9345AB97-6CCE-455D-AFE3-D0B1144A7CF8}" type="presParOf" srcId="{521480C3-1BDE-492F-B938-6BFB4940D841}" destId="{D7111597-6718-4D9E-B550-E988CFA90571}" srcOrd="2" destOrd="0" presId="urn:microsoft.com/office/officeart/2005/8/layout/vList5"/>
    <dgm:cxn modelId="{EC1601B8-112C-426E-A0DF-89D81D3A2565}" type="presParOf" srcId="{D7111597-6718-4D9E-B550-E988CFA90571}" destId="{60D0A7E0-CE78-4451-90C3-2CBC9F52B3E4}" srcOrd="0" destOrd="0" presId="urn:microsoft.com/office/officeart/2005/8/layout/vList5"/>
    <dgm:cxn modelId="{72395A13-C0E4-459E-87BE-85166D4E09A5}" type="presParOf" srcId="{D7111597-6718-4D9E-B550-E988CFA90571}" destId="{234FEA3A-C4D5-4609-BCFE-4C3E4A49F78C}" srcOrd="1" destOrd="0" presId="urn:microsoft.com/office/officeart/2005/8/layout/vList5"/>
    <dgm:cxn modelId="{A3CEF42A-DF3A-4CAA-BB35-1D8FFDF1AC41}" type="presParOf" srcId="{521480C3-1BDE-492F-B938-6BFB4940D841}" destId="{162D9080-7BC2-40FB-894D-39E715125B32}" srcOrd="3" destOrd="0" presId="urn:microsoft.com/office/officeart/2005/8/layout/vList5"/>
    <dgm:cxn modelId="{4E356C78-FBF5-477F-9778-A5EF1ECD21E9}" type="presParOf" srcId="{521480C3-1BDE-492F-B938-6BFB4940D841}" destId="{945B54B9-94FA-45AB-87D6-3AB2D7CD168F}" srcOrd="4" destOrd="0" presId="urn:microsoft.com/office/officeart/2005/8/layout/vList5"/>
    <dgm:cxn modelId="{68439971-1541-404D-A756-9AB39627F4DA}" type="presParOf" srcId="{945B54B9-94FA-45AB-87D6-3AB2D7CD168F}" destId="{E66DA97B-50B0-4ED5-A522-077044B8C802}" srcOrd="0" destOrd="0" presId="urn:microsoft.com/office/officeart/2005/8/layout/vList5"/>
    <dgm:cxn modelId="{5B827487-1DD5-4F80-B280-54C9A6CFFCAE}" type="presParOf" srcId="{945B54B9-94FA-45AB-87D6-3AB2D7CD168F}" destId="{686C70A9-FF27-4E32-8E9A-1EEE4654811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7C0FF0-FB0B-4D39-AD61-720ABE4BDC5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5A84D9-431E-4E06-A1D6-9C23B7C5229D}">
      <dgm:prSet/>
      <dgm:spPr/>
      <dgm:t>
        <a:bodyPr/>
        <a:lstStyle/>
        <a:p>
          <a:r>
            <a:rPr lang="en-NZ" dirty="0"/>
            <a:t>If the form data contains sensitive information that needs to be removed after a certain period for legal or security reasons, you can take advantage of FlexiForms' </a:t>
          </a:r>
          <a:r>
            <a:rPr lang="en-NZ" b="1" dirty="0"/>
            <a:t>Form Expiration</a:t>
          </a:r>
          <a:r>
            <a:rPr lang="en-NZ" dirty="0"/>
            <a:t> feature.</a:t>
          </a:r>
          <a:endParaRPr lang="en-US" dirty="0"/>
        </a:p>
      </dgm:t>
    </dgm:pt>
    <dgm:pt modelId="{79C78BEF-5C30-4FEB-842A-C9539D754B2F}" type="parTrans" cxnId="{A0457A23-14AB-497F-9CEF-F8A13BE3C097}">
      <dgm:prSet/>
      <dgm:spPr/>
      <dgm:t>
        <a:bodyPr/>
        <a:lstStyle/>
        <a:p>
          <a:endParaRPr lang="en-US"/>
        </a:p>
      </dgm:t>
    </dgm:pt>
    <dgm:pt modelId="{99079A3A-9A39-418A-8F6C-C7B690B67A02}" type="sibTrans" cxnId="{A0457A23-14AB-497F-9CEF-F8A13BE3C097}">
      <dgm:prSet/>
      <dgm:spPr/>
      <dgm:t>
        <a:bodyPr/>
        <a:lstStyle/>
        <a:p>
          <a:endParaRPr lang="en-US"/>
        </a:p>
      </dgm:t>
    </dgm:pt>
    <dgm:pt modelId="{CCC86248-60D9-44CF-95D2-E16259D1522F}">
      <dgm:prSet/>
      <dgm:spPr/>
      <dgm:t>
        <a:bodyPr/>
        <a:lstStyle/>
        <a:p>
          <a:r>
            <a:rPr lang="en-NZ" dirty="0"/>
            <a:t>This way, for example, any form data older than 14 days will be automatically deleted.</a:t>
          </a:r>
          <a:endParaRPr lang="en-US" dirty="0"/>
        </a:p>
      </dgm:t>
    </dgm:pt>
    <dgm:pt modelId="{C963137F-124A-4048-974D-C06C1E89BF7B}" type="parTrans" cxnId="{B2ED532A-F811-4DC1-93C7-84F6217E01BB}">
      <dgm:prSet/>
      <dgm:spPr/>
      <dgm:t>
        <a:bodyPr/>
        <a:lstStyle/>
        <a:p>
          <a:endParaRPr lang="en-US"/>
        </a:p>
      </dgm:t>
    </dgm:pt>
    <dgm:pt modelId="{B1999223-644D-43DD-ABB8-031016213C35}" type="sibTrans" cxnId="{B2ED532A-F811-4DC1-93C7-84F6217E01BB}">
      <dgm:prSet/>
      <dgm:spPr/>
      <dgm:t>
        <a:bodyPr/>
        <a:lstStyle/>
        <a:p>
          <a:endParaRPr lang="en-US"/>
        </a:p>
      </dgm:t>
    </dgm:pt>
    <dgm:pt modelId="{BB62C726-AC0E-460A-9C3A-573B721E7EC6}">
      <dgm:prSet/>
      <dgm:spPr/>
      <dgm:t>
        <a:bodyPr/>
        <a:lstStyle/>
        <a:p>
          <a:r>
            <a:rPr lang="en-NZ" dirty="0"/>
            <a:t>The related uploaded files and exported files will also be deleted along with the form data.</a:t>
          </a:r>
          <a:endParaRPr lang="en-US" dirty="0"/>
        </a:p>
      </dgm:t>
    </dgm:pt>
    <dgm:pt modelId="{B588E8D2-B4B0-4A56-8CCE-A98CE513E5A5}" type="parTrans" cxnId="{D0EC07BE-4E07-4461-B6BC-47D19D277E30}">
      <dgm:prSet/>
      <dgm:spPr/>
      <dgm:t>
        <a:bodyPr/>
        <a:lstStyle/>
        <a:p>
          <a:endParaRPr lang="en-US"/>
        </a:p>
      </dgm:t>
    </dgm:pt>
    <dgm:pt modelId="{62D83169-A337-4800-9B85-39D7C4E8711F}" type="sibTrans" cxnId="{D0EC07BE-4E07-4461-B6BC-47D19D277E30}">
      <dgm:prSet/>
      <dgm:spPr/>
      <dgm:t>
        <a:bodyPr/>
        <a:lstStyle/>
        <a:p>
          <a:endParaRPr lang="en-US"/>
        </a:p>
      </dgm:t>
    </dgm:pt>
    <dgm:pt modelId="{529CFDE2-5D41-473F-B011-F11C87133247}" type="pres">
      <dgm:prSet presAssocID="{0D7C0FF0-FB0B-4D39-AD61-720ABE4BDC5C}" presName="root" presStyleCnt="0">
        <dgm:presLayoutVars>
          <dgm:dir/>
          <dgm:resizeHandles val="exact"/>
        </dgm:presLayoutVars>
      </dgm:prSet>
      <dgm:spPr/>
    </dgm:pt>
    <dgm:pt modelId="{75A4A56E-694A-4707-9A3B-71CF42AEEB72}" type="pres">
      <dgm:prSet presAssocID="{575A84D9-431E-4E06-A1D6-9C23B7C5229D}" presName="compNode" presStyleCnt="0"/>
      <dgm:spPr/>
    </dgm:pt>
    <dgm:pt modelId="{B3E0AE99-D6AF-49EB-8C62-40374441F30B}" type="pres">
      <dgm:prSet presAssocID="{575A84D9-431E-4E06-A1D6-9C23B7C5229D}" presName="bgRect" presStyleLbl="bgShp" presStyleIdx="0" presStyleCnt="3"/>
      <dgm:spPr/>
    </dgm:pt>
    <dgm:pt modelId="{21C73530-75F5-45FB-9850-5EE927F59783}" type="pres">
      <dgm:prSet presAssocID="{575A84D9-431E-4E06-A1D6-9C23B7C522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73AEEFFA-228C-4C77-B320-B4E1DDAE8FB3}" type="pres">
      <dgm:prSet presAssocID="{575A84D9-431E-4E06-A1D6-9C23B7C5229D}" presName="spaceRect" presStyleCnt="0"/>
      <dgm:spPr/>
    </dgm:pt>
    <dgm:pt modelId="{04B03824-72FD-4D51-95AF-B692A96240B6}" type="pres">
      <dgm:prSet presAssocID="{575A84D9-431E-4E06-A1D6-9C23B7C5229D}" presName="parTx" presStyleLbl="revTx" presStyleIdx="0" presStyleCnt="3">
        <dgm:presLayoutVars>
          <dgm:chMax val="0"/>
          <dgm:chPref val="0"/>
        </dgm:presLayoutVars>
      </dgm:prSet>
      <dgm:spPr/>
    </dgm:pt>
    <dgm:pt modelId="{CC5EF0CE-87D7-48AD-95F4-F3647E0FB9B9}" type="pres">
      <dgm:prSet presAssocID="{99079A3A-9A39-418A-8F6C-C7B690B67A02}" presName="sibTrans" presStyleCnt="0"/>
      <dgm:spPr/>
    </dgm:pt>
    <dgm:pt modelId="{D4A8FAB8-B10D-4FBF-88FD-74ED18EE58A1}" type="pres">
      <dgm:prSet presAssocID="{CCC86248-60D9-44CF-95D2-E16259D1522F}" presName="compNode" presStyleCnt="0"/>
      <dgm:spPr/>
    </dgm:pt>
    <dgm:pt modelId="{60B17F85-4921-455F-911F-A5937E755D26}" type="pres">
      <dgm:prSet presAssocID="{CCC86248-60D9-44CF-95D2-E16259D1522F}" presName="bgRect" presStyleLbl="bgShp" presStyleIdx="1" presStyleCnt="3"/>
      <dgm:spPr/>
    </dgm:pt>
    <dgm:pt modelId="{B138E722-5444-4E1B-A1CA-EB28EB3B5EA4}" type="pres">
      <dgm:prSet presAssocID="{CCC86248-60D9-44CF-95D2-E16259D152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D6587A5C-6304-44E7-849C-328A614A6942}" type="pres">
      <dgm:prSet presAssocID="{CCC86248-60D9-44CF-95D2-E16259D1522F}" presName="spaceRect" presStyleCnt="0"/>
      <dgm:spPr/>
    </dgm:pt>
    <dgm:pt modelId="{A1C832A4-87FE-442E-AEE6-C16BA1ED371E}" type="pres">
      <dgm:prSet presAssocID="{CCC86248-60D9-44CF-95D2-E16259D1522F}" presName="parTx" presStyleLbl="revTx" presStyleIdx="1" presStyleCnt="3">
        <dgm:presLayoutVars>
          <dgm:chMax val="0"/>
          <dgm:chPref val="0"/>
        </dgm:presLayoutVars>
      </dgm:prSet>
      <dgm:spPr/>
    </dgm:pt>
    <dgm:pt modelId="{87E50CDC-FA98-4FB5-A79C-531C13C48CEA}" type="pres">
      <dgm:prSet presAssocID="{B1999223-644D-43DD-ABB8-031016213C35}" presName="sibTrans" presStyleCnt="0"/>
      <dgm:spPr/>
    </dgm:pt>
    <dgm:pt modelId="{691E920B-CD2E-4C7D-8CD5-32D059C357CE}" type="pres">
      <dgm:prSet presAssocID="{BB62C726-AC0E-460A-9C3A-573B721E7EC6}" presName="compNode" presStyleCnt="0"/>
      <dgm:spPr/>
    </dgm:pt>
    <dgm:pt modelId="{EF0D01C9-D2DA-4320-89BA-9791298C6D58}" type="pres">
      <dgm:prSet presAssocID="{BB62C726-AC0E-460A-9C3A-573B721E7EC6}" presName="bgRect" presStyleLbl="bgShp" presStyleIdx="2" presStyleCnt="3"/>
      <dgm:spPr/>
    </dgm:pt>
    <dgm:pt modelId="{C2D14486-B825-4CC0-8A39-4673B36B8C99}" type="pres">
      <dgm:prSet presAssocID="{BB62C726-AC0E-460A-9C3A-573B721E7E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40A2B35E-7334-402C-B03A-F76E73653C60}" type="pres">
      <dgm:prSet presAssocID="{BB62C726-AC0E-460A-9C3A-573B721E7EC6}" presName="spaceRect" presStyleCnt="0"/>
      <dgm:spPr/>
    </dgm:pt>
    <dgm:pt modelId="{4C9A749B-3D35-4A44-99A0-9157B9E119AB}" type="pres">
      <dgm:prSet presAssocID="{BB62C726-AC0E-460A-9C3A-573B721E7EC6}" presName="parTx" presStyleLbl="revTx" presStyleIdx="2" presStyleCnt="3">
        <dgm:presLayoutVars>
          <dgm:chMax val="0"/>
          <dgm:chPref val="0"/>
        </dgm:presLayoutVars>
      </dgm:prSet>
      <dgm:spPr/>
    </dgm:pt>
  </dgm:ptLst>
  <dgm:cxnLst>
    <dgm:cxn modelId="{A0457A23-14AB-497F-9CEF-F8A13BE3C097}" srcId="{0D7C0FF0-FB0B-4D39-AD61-720ABE4BDC5C}" destId="{575A84D9-431E-4E06-A1D6-9C23B7C5229D}" srcOrd="0" destOrd="0" parTransId="{79C78BEF-5C30-4FEB-842A-C9539D754B2F}" sibTransId="{99079A3A-9A39-418A-8F6C-C7B690B67A02}"/>
    <dgm:cxn modelId="{B2ED532A-F811-4DC1-93C7-84F6217E01BB}" srcId="{0D7C0FF0-FB0B-4D39-AD61-720ABE4BDC5C}" destId="{CCC86248-60D9-44CF-95D2-E16259D1522F}" srcOrd="1" destOrd="0" parTransId="{C963137F-124A-4048-974D-C06C1E89BF7B}" sibTransId="{B1999223-644D-43DD-ABB8-031016213C35}"/>
    <dgm:cxn modelId="{7DFE5A53-E7AB-4475-BFFA-635451DE10A0}" type="presOf" srcId="{575A84D9-431E-4E06-A1D6-9C23B7C5229D}" destId="{04B03824-72FD-4D51-95AF-B692A96240B6}" srcOrd="0" destOrd="0" presId="urn:microsoft.com/office/officeart/2018/2/layout/IconVerticalSolidList"/>
    <dgm:cxn modelId="{2E2E1058-0444-4AEB-80E6-CC275775E766}" type="presOf" srcId="{CCC86248-60D9-44CF-95D2-E16259D1522F}" destId="{A1C832A4-87FE-442E-AEE6-C16BA1ED371E}" srcOrd="0" destOrd="0" presId="urn:microsoft.com/office/officeart/2018/2/layout/IconVerticalSolidList"/>
    <dgm:cxn modelId="{FAC0E07F-515F-46DB-994E-4C238433E636}" type="presOf" srcId="{0D7C0FF0-FB0B-4D39-AD61-720ABE4BDC5C}" destId="{529CFDE2-5D41-473F-B011-F11C87133247}" srcOrd="0" destOrd="0" presId="urn:microsoft.com/office/officeart/2018/2/layout/IconVerticalSolidList"/>
    <dgm:cxn modelId="{D0EC07BE-4E07-4461-B6BC-47D19D277E30}" srcId="{0D7C0FF0-FB0B-4D39-AD61-720ABE4BDC5C}" destId="{BB62C726-AC0E-460A-9C3A-573B721E7EC6}" srcOrd="2" destOrd="0" parTransId="{B588E8D2-B4B0-4A56-8CCE-A98CE513E5A5}" sibTransId="{62D83169-A337-4800-9B85-39D7C4E8711F}"/>
    <dgm:cxn modelId="{575C8EC8-EC4E-445D-9A4A-E754A160D84E}" type="presOf" srcId="{BB62C726-AC0E-460A-9C3A-573B721E7EC6}" destId="{4C9A749B-3D35-4A44-99A0-9157B9E119AB}" srcOrd="0" destOrd="0" presId="urn:microsoft.com/office/officeart/2018/2/layout/IconVerticalSolidList"/>
    <dgm:cxn modelId="{9A91A4CA-75B6-4552-99D9-A5318A21C3D4}" type="presParOf" srcId="{529CFDE2-5D41-473F-B011-F11C87133247}" destId="{75A4A56E-694A-4707-9A3B-71CF42AEEB72}" srcOrd="0" destOrd="0" presId="urn:microsoft.com/office/officeart/2018/2/layout/IconVerticalSolidList"/>
    <dgm:cxn modelId="{10BB7092-ED47-46FD-B389-5A69276005EC}" type="presParOf" srcId="{75A4A56E-694A-4707-9A3B-71CF42AEEB72}" destId="{B3E0AE99-D6AF-49EB-8C62-40374441F30B}" srcOrd="0" destOrd="0" presId="urn:microsoft.com/office/officeart/2018/2/layout/IconVerticalSolidList"/>
    <dgm:cxn modelId="{72E163F1-9EFE-45FF-9BE3-BE3AE42A7366}" type="presParOf" srcId="{75A4A56E-694A-4707-9A3B-71CF42AEEB72}" destId="{21C73530-75F5-45FB-9850-5EE927F59783}" srcOrd="1" destOrd="0" presId="urn:microsoft.com/office/officeart/2018/2/layout/IconVerticalSolidList"/>
    <dgm:cxn modelId="{4C32C3AC-FABF-4AFF-A114-583F8CCE6E82}" type="presParOf" srcId="{75A4A56E-694A-4707-9A3B-71CF42AEEB72}" destId="{73AEEFFA-228C-4C77-B320-B4E1DDAE8FB3}" srcOrd="2" destOrd="0" presId="urn:microsoft.com/office/officeart/2018/2/layout/IconVerticalSolidList"/>
    <dgm:cxn modelId="{54A9DD33-93D7-4EDB-8569-C680D180C97D}" type="presParOf" srcId="{75A4A56E-694A-4707-9A3B-71CF42AEEB72}" destId="{04B03824-72FD-4D51-95AF-B692A96240B6}" srcOrd="3" destOrd="0" presId="urn:microsoft.com/office/officeart/2018/2/layout/IconVerticalSolidList"/>
    <dgm:cxn modelId="{DEC8DDE7-D11F-46ED-9FD7-DF3ACE6EE4F3}" type="presParOf" srcId="{529CFDE2-5D41-473F-B011-F11C87133247}" destId="{CC5EF0CE-87D7-48AD-95F4-F3647E0FB9B9}" srcOrd="1" destOrd="0" presId="urn:microsoft.com/office/officeart/2018/2/layout/IconVerticalSolidList"/>
    <dgm:cxn modelId="{1A403C41-09AA-49FF-8E31-63D7C3CBC26F}" type="presParOf" srcId="{529CFDE2-5D41-473F-B011-F11C87133247}" destId="{D4A8FAB8-B10D-4FBF-88FD-74ED18EE58A1}" srcOrd="2" destOrd="0" presId="urn:microsoft.com/office/officeart/2018/2/layout/IconVerticalSolidList"/>
    <dgm:cxn modelId="{F12AD1A9-5375-4658-A79F-C91EA6539864}" type="presParOf" srcId="{D4A8FAB8-B10D-4FBF-88FD-74ED18EE58A1}" destId="{60B17F85-4921-455F-911F-A5937E755D26}" srcOrd="0" destOrd="0" presId="urn:microsoft.com/office/officeart/2018/2/layout/IconVerticalSolidList"/>
    <dgm:cxn modelId="{13FD138C-0141-4DF4-B335-2DB3F9F2D6C8}" type="presParOf" srcId="{D4A8FAB8-B10D-4FBF-88FD-74ED18EE58A1}" destId="{B138E722-5444-4E1B-A1CA-EB28EB3B5EA4}" srcOrd="1" destOrd="0" presId="urn:microsoft.com/office/officeart/2018/2/layout/IconVerticalSolidList"/>
    <dgm:cxn modelId="{178BC9CC-0ADB-41CA-9226-5BBF41315004}" type="presParOf" srcId="{D4A8FAB8-B10D-4FBF-88FD-74ED18EE58A1}" destId="{D6587A5C-6304-44E7-849C-328A614A6942}" srcOrd="2" destOrd="0" presId="urn:microsoft.com/office/officeart/2018/2/layout/IconVerticalSolidList"/>
    <dgm:cxn modelId="{F13DFA7D-8E5D-4621-A35E-A1C9A2E6A451}" type="presParOf" srcId="{D4A8FAB8-B10D-4FBF-88FD-74ED18EE58A1}" destId="{A1C832A4-87FE-442E-AEE6-C16BA1ED371E}" srcOrd="3" destOrd="0" presId="urn:microsoft.com/office/officeart/2018/2/layout/IconVerticalSolidList"/>
    <dgm:cxn modelId="{5631BF0F-3A38-47F0-B3CF-C1EF9139533A}" type="presParOf" srcId="{529CFDE2-5D41-473F-B011-F11C87133247}" destId="{87E50CDC-FA98-4FB5-A79C-531C13C48CEA}" srcOrd="3" destOrd="0" presId="urn:microsoft.com/office/officeart/2018/2/layout/IconVerticalSolidList"/>
    <dgm:cxn modelId="{6B234435-3BA0-4C3B-9D69-1466482CD835}" type="presParOf" srcId="{529CFDE2-5D41-473F-B011-F11C87133247}" destId="{691E920B-CD2E-4C7D-8CD5-32D059C357CE}" srcOrd="4" destOrd="0" presId="urn:microsoft.com/office/officeart/2018/2/layout/IconVerticalSolidList"/>
    <dgm:cxn modelId="{87CCCF35-AB04-4F25-B8F1-6ACCF9EA173A}" type="presParOf" srcId="{691E920B-CD2E-4C7D-8CD5-32D059C357CE}" destId="{EF0D01C9-D2DA-4320-89BA-9791298C6D58}" srcOrd="0" destOrd="0" presId="urn:microsoft.com/office/officeart/2018/2/layout/IconVerticalSolidList"/>
    <dgm:cxn modelId="{1A134203-E027-4774-80C9-A578ACDCE5C4}" type="presParOf" srcId="{691E920B-CD2E-4C7D-8CD5-32D059C357CE}" destId="{C2D14486-B825-4CC0-8A39-4673B36B8C99}" srcOrd="1" destOrd="0" presId="urn:microsoft.com/office/officeart/2018/2/layout/IconVerticalSolidList"/>
    <dgm:cxn modelId="{7C0C1AC5-EBCA-482F-B983-8744F4B218CC}" type="presParOf" srcId="{691E920B-CD2E-4C7D-8CD5-32D059C357CE}" destId="{40A2B35E-7334-402C-B03A-F76E73653C60}" srcOrd="2" destOrd="0" presId="urn:microsoft.com/office/officeart/2018/2/layout/IconVerticalSolidList"/>
    <dgm:cxn modelId="{5321FA7A-ABE6-4DDD-B2FA-3A753338EA03}" type="presParOf" srcId="{691E920B-CD2E-4C7D-8CD5-32D059C357CE}" destId="{4C9A749B-3D35-4A44-99A0-9157B9E119A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1DFA1C-09D2-4A8F-A725-9F912D009046}"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2264835F-9C68-4519-BED4-28D4A1795A3F}">
      <dgm:prSet/>
      <dgm:spPr/>
      <dgm:t>
        <a:bodyPr/>
        <a:lstStyle/>
        <a:p>
          <a:r>
            <a:rPr lang="en-NZ" dirty="0"/>
            <a:t>Jobs are the core of any Online Form Application, as they transform the user-provided form data and present it in the desired format (such as database records, files, emails, etc.). Therefore, monitoring and recovering failed jobs is crucial.</a:t>
          </a:r>
          <a:endParaRPr lang="en-US" dirty="0"/>
        </a:p>
      </dgm:t>
    </dgm:pt>
    <dgm:pt modelId="{1111AD73-9C61-4948-87D2-6D185B4C4160}" type="parTrans" cxnId="{40EA82B7-6508-4D3B-B0C4-DBDF5718676B}">
      <dgm:prSet/>
      <dgm:spPr/>
      <dgm:t>
        <a:bodyPr/>
        <a:lstStyle/>
        <a:p>
          <a:endParaRPr lang="en-US"/>
        </a:p>
      </dgm:t>
    </dgm:pt>
    <dgm:pt modelId="{3DC35518-2203-40A8-8216-985133C96468}" type="sibTrans" cxnId="{40EA82B7-6508-4D3B-B0C4-DBDF5718676B}">
      <dgm:prSet/>
      <dgm:spPr/>
      <dgm:t>
        <a:bodyPr/>
        <a:lstStyle/>
        <a:p>
          <a:endParaRPr lang="en-US"/>
        </a:p>
      </dgm:t>
    </dgm:pt>
    <dgm:pt modelId="{B1A8C526-3C4A-4E4A-AC43-850D9DF6973F}">
      <dgm:prSet/>
      <dgm:spPr/>
      <dgm:t>
        <a:bodyPr/>
        <a:lstStyle/>
        <a:p>
          <a:r>
            <a:rPr lang="en-NZ" dirty="0"/>
            <a:t>FlexiForms offers a reliable failover mechanism:</a:t>
          </a:r>
          <a:endParaRPr lang="en-US" dirty="0"/>
        </a:p>
      </dgm:t>
    </dgm:pt>
    <dgm:pt modelId="{350C3BBC-AB8B-43D3-9413-D9CB685AF993}" type="sibTrans" cxnId="{362E13E1-3CF0-4DF9-8D69-466D661D0133}">
      <dgm:prSet/>
      <dgm:spPr/>
      <dgm:t>
        <a:bodyPr/>
        <a:lstStyle/>
        <a:p>
          <a:endParaRPr lang="en-US"/>
        </a:p>
      </dgm:t>
    </dgm:pt>
    <dgm:pt modelId="{9B30B7CE-D071-43E2-87B6-A030A741BC62}" type="parTrans" cxnId="{362E13E1-3CF0-4DF9-8D69-466D661D0133}">
      <dgm:prSet/>
      <dgm:spPr/>
      <dgm:t>
        <a:bodyPr/>
        <a:lstStyle/>
        <a:p>
          <a:endParaRPr lang="en-US"/>
        </a:p>
      </dgm:t>
    </dgm:pt>
    <dgm:pt modelId="{C87AED9A-4B40-46FE-83A9-21DCFA8860C6}">
      <dgm:prSet/>
      <dgm:spPr/>
      <dgm:t>
        <a:bodyPr/>
        <a:lstStyle/>
        <a:p>
          <a:r>
            <a:rPr lang="en-NZ" dirty="0"/>
            <a:t>You can track failed jobs on the </a:t>
          </a:r>
          <a:r>
            <a:rPr lang="en-NZ" b="1" dirty="0"/>
            <a:t>Display Data</a:t>
          </a:r>
          <a:r>
            <a:rPr lang="en-NZ" dirty="0"/>
            <a:t> page of the Admin app.</a:t>
          </a:r>
          <a:endParaRPr lang="en-US" dirty="0"/>
        </a:p>
      </dgm:t>
    </dgm:pt>
    <dgm:pt modelId="{8F1C106D-E655-4561-94BF-33AD817CE203}" type="sibTrans" cxnId="{DC6E8B14-C2FC-4C1E-80CB-7E808218BFF5}">
      <dgm:prSet/>
      <dgm:spPr/>
      <dgm:t>
        <a:bodyPr/>
        <a:lstStyle/>
        <a:p>
          <a:endParaRPr lang="en-US"/>
        </a:p>
      </dgm:t>
    </dgm:pt>
    <dgm:pt modelId="{4CDA05E0-6242-4100-AC46-AFAB56971C4C}" type="parTrans" cxnId="{DC6E8B14-C2FC-4C1E-80CB-7E808218BFF5}">
      <dgm:prSet/>
      <dgm:spPr/>
      <dgm:t>
        <a:bodyPr/>
        <a:lstStyle/>
        <a:p>
          <a:endParaRPr lang="en-US"/>
        </a:p>
      </dgm:t>
    </dgm:pt>
    <dgm:pt modelId="{B5534ECA-8383-4DE0-8A20-A547BD0704CB}">
      <dgm:prSet/>
      <dgm:spPr/>
      <dgm:t>
        <a:bodyPr/>
        <a:lstStyle/>
        <a:p>
          <a:r>
            <a:rPr lang="en-NZ" dirty="0"/>
            <a:t>When a job fails, notifications will be sent immediately to the specified email addresses.</a:t>
          </a:r>
          <a:endParaRPr lang="en-US" dirty="0"/>
        </a:p>
      </dgm:t>
    </dgm:pt>
    <dgm:pt modelId="{441CC77A-C0BF-4B2A-8097-F42AECF45498}" type="sibTrans" cxnId="{65051077-997C-410B-B97A-B60AA9D621ED}">
      <dgm:prSet/>
      <dgm:spPr/>
      <dgm:t>
        <a:bodyPr/>
        <a:lstStyle/>
        <a:p>
          <a:endParaRPr lang="en-US"/>
        </a:p>
      </dgm:t>
    </dgm:pt>
    <dgm:pt modelId="{291FCD4A-5C2B-478D-8F07-345225E77134}" type="parTrans" cxnId="{65051077-997C-410B-B97A-B60AA9D621ED}">
      <dgm:prSet/>
      <dgm:spPr/>
      <dgm:t>
        <a:bodyPr/>
        <a:lstStyle/>
        <a:p>
          <a:endParaRPr lang="en-US"/>
        </a:p>
      </dgm:t>
    </dgm:pt>
    <dgm:pt modelId="{E7650159-D0DB-4840-9737-2F57B483A563}">
      <dgm:prSet/>
      <dgm:spPr/>
      <dgm:t>
        <a:bodyPr/>
        <a:lstStyle/>
        <a:p>
          <a:r>
            <a:rPr lang="en-NZ" dirty="0"/>
            <a:t>Failed jobs will be re-run automatically when the app is restarted, ensuring immediate recovery.</a:t>
          </a:r>
          <a:endParaRPr lang="en-US" dirty="0"/>
        </a:p>
      </dgm:t>
    </dgm:pt>
    <dgm:pt modelId="{4181AA3E-9097-459B-9E7F-A57D7B30857D}" type="sibTrans" cxnId="{1F3222DA-7891-4AE2-A164-E9A066D63B3E}">
      <dgm:prSet/>
      <dgm:spPr/>
      <dgm:t>
        <a:bodyPr/>
        <a:lstStyle/>
        <a:p>
          <a:endParaRPr lang="en-US"/>
        </a:p>
      </dgm:t>
    </dgm:pt>
    <dgm:pt modelId="{3AFBEAB5-A654-42E9-AA25-C8CA642592CD}" type="parTrans" cxnId="{1F3222DA-7891-4AE2-A164-E9A066D63B3E}">
      <dgm:prSet/>
      <dgm:spPr/>
      <dgm:t>
        <a:bodyPr/>
        <a:lstStyle/>
        <a:p>
          <a:endParaRPr lang="en-US"/>
        </a:p>
      </dgm:t>
    </dgm:pt>
    <dgm:pt modelId="{AD7B9AF3-9AFC-480F-85F8-A9C77A0579C7}">
      <dgm:prSet/>
      <dgm:spPr/>
      <dgm:t>
        <a:bodyPr/>
        <a:lstStyle/>
        <a:p>
          <a:r>
            <a:rPr lang="en-NZ" dirty="0"/>
            <a:t>FlexiForms will identify which tasks from the failed job types need to be re-run, even if multiple jobs are specified for the same job type (e.g., multiple email jobs).</a:t>
          </a:r>
          <a:endParaRPr lang="en-US" dirty="0"/>
        </a:p>
      </dgm:t>
    </dgm:pt>
    <dgm:pt modelId="{C0674062-D6E2-4F2F-A212-6A66693B87A6}" type="sibTrans" cxnId="{91308C9D-F686-4B1D-9C22-24617EB81FD8}">
      <dgm:prSet/>
      <dgm:spPr/>
      <dgm:t>
        <a:bodyPr/>
        <a:lstStyle/>
        <a:p>
          <a:endParaRPr lang="en-US"/>
        </a:p>
      </dgm:t>
    </dgm:pt>
    <dgm:pt modelId="{B1B674A7-017C-4216-B5BC-5611856C90AD}" type="parTrans" cxnId="{91308C9D-F686-4B1D-9C22-24617EB81FD8}">
      <dgm:prSet/>
      <dgm:spPr/>
      <dgm:t>
        <a:bodyPr/>
        <a:lstStyle/>
        <a:p>
          <a:endParaRPr lang="en-US"/>
        </a:p>
      </dgm:t>
    </dgm:pt>
    <dgm:pt modelId="{025380F4-7FE1-4A64-8FB4-D8D44A8B6AF4}">
      <dgm:prSet/>
      <dgm:spPr/>
      <dgm:t>
        <a:bodyPr/>
        <a:lstStyle/>
        <a:p>
          <a:r>
            <a:rPr lang="en-NZ" dirty="0"/>
            <a:t>You can set specific </a:t>
          </a:r>
          <a:r>
            <a:rPr lang="en-NZ" b="1" dirty="0"/>
            <a:t>Recover Times</a:t>
          </a:r>
          <a:r>
            <a:rPr lang="en-NZ" dirty="0"/>
            <a:t> when FlexiForms will automatically re-run the failed jobs.</a:t>
          </a:r>
          <a:endParaRPr lang="en-US" dirty="0"/>
        </a:p>
      </dgm:t>
    </dgm:pt>
    <dgm:pt modelId="{662BBAA4-2B67-4CA3-92F7-EA1DC5135140}" type="sibTrans" cxnId="{4E9E6CBE-E389-4CDE-A1A6-14A62DC9F664}">
      <dgm:prSet/>
      <dgm:spPr/>
      <dgm:t>
        <a:bodyPr/>
        <a:lstStyle/>
        <a:p>
          <a:endParaRPr lang="en-US"/>
        </a:p>
      </dgm:t>
    </dgm:pt>
    <dgm:pt modelId="{E689FB97-F2A9-4546-939C-28D3B3F34C3F}" type="parTrans" cxnId="{4E9E6CBE-E389-4CDE-A1A6-14A62DC9F664}">
      <dgm:prSet/>
      <dgm:spPr/>
      <dgm:t>
        <a:bodyPr/>
        <a:lstStyle/>
        <a:p>
          <a:endParaRPr lang="en-US"/>
        </a:p>
      </dgm:t>
    </dgm:pt>
    <dgm:pt modelId="{5ADC8040-44AE-4A85-BC04-3CC7DAE1FE8B}" type="pres">
      <dgm:prSet presAssocID="{8C1DFA1C-09D2-4A8F-A725-9F912D009046}" presName="Name0" presStyleCnt="0">
        <dgm:presLayoutVars>
          <dgm:dir/>
          <dgm:animLvl val="lvl"/>
          <dgm:resizeHandles val="exact"/>
        </dgm:presLayoutVars>
      </dgm:prSet>
      <dgm:spPr/>
    </dgm:pt>
    <dgm:pt modelId="{A220B9B2-186E-4F28-A3B5-51EDDE1B0E4A}" type="pres">
      <dgm:prSet presAssocID="{B1A8C526-3C4A-4E4A-AC43-850D9DF6973F}" presName="boxAndChildren" presStyleCnt="0"/>
      <dgm:spPr/>
    </dgm:pt>
    <dgm:pt modelId="{CFF1098E-4992-41F5-9781-926F477DADB0}" type="pres">
      <dgm:prSet presAssocID="{B1A8C526-3C4A-4E4A-AC43-850D9DF6973F}" presName="parentTextBox" presStyleLbl="node1" presStyleIdx="0" presStyleCnt="2"/>
      <dgm:spPr/>
    </dgm:pt>
    <dgm:pt modelId="{89EE8C62-3392-46D2-A02B-7A98EE68C730}" type="pres">
      <dgm:prSet presAssocID="{B1A8C526-3C4A-4E4A-AC43-850D9DF6973F}" presName="entireBox" presStyleLbl="node1" presStyleIdx="0" presStyleCnt="2"/>
      <dgm:spPr/>
    </dgm:pt>
    <dgm:pt modelId="{836D866E-7AB6-4D3C-B66F-6C5D69E7E878}" type="pres">
      <dgm:prSet presAssocID="{B1A8C526-3C4A-4E4A-AC43-850D9DF6973F}" presName="descendantBox" presStyleCnt="0"/>
      <dgm:spPr/>
    </dgm:pt>
    <dgm:pt modelId="{5200234E-C901-4B24-A316-9A125EAE55C3}" type="pres">
      <dgm:prSet presAssocID="{C87AED9A-4B40-46FE-83A9-21DCFA8860C6}" presName="childTextBox" presStyleLbl="fgAccFollowNode1" presStyleIdx="0" presStyleCnt="5">
        <dgm:presLayoutVars>
          <dgm:bulletEnabled val="1"/>
        </dgm:presLayoutVars>
      </dgm:prSet>
      <dgm:spPr/>
    </dgm:pt>
    <dgm:pt modelId="{E7814D61-D7B2-4601-BFF8-2627FB57B935}" type="pres">
      <dgm:prSet presAssocID="{B5534ECA-8383-4DE0-8A20-A547BD0704CB}" presName="childTextBox" presStyleLbl="fgAccFollowNode1" presStyleIdx="1" presStyleCnt="5">
        <dgm:presLayoutVars>
          <dgm:bulletEnabled val="1"/>
        </dgm:presLayoutVars>
      </dgm:prSet>
      <dgm:spPr/>
    </dgm:pt>
    <dgm:pt modelId="{62D39F07-DDD2-47ED-83A2-C2DEEFD7D337}" type="pres">
      <dgm:prSet presAssocID="{025380F4-7FE1-4A64-8FB4-D8D44A8B6AF4}" presName="childTextBox" presStyleLbl="fgAccFollowNode1" presStyleIdx="2" presStyleCnt="5">
        <dgm:presLayoutVars>
          <dgm:bulletEnabled val="1"/>
        </dgm:presLayoutVars>
      </dgm:prSet>
      <dgm:spPr/>
    </dgm:pt>
    <dgm:pt modelId="{931D03B4-6F70-4CD5-A2F5-5849CDDD4BB5}" type="pres">
      <dgm:prSet presAssocID="{E7650159-D0DB-4840-9737-2F57B483A563}" presName="childTextBox" presStyleLbl="fgAccFollowNode1" presStyleIdx="3" presStyleCnt="5">
        <dgm:presLayoutVars>
          <dgm:bulletEnabled val="1"/>
        </dgm:presLayoutVars>
      </dgm:prSet>
      <dgm:spPr/>
    </dgm:pt>
    <dgm:pt modelId="{7D90681C-8E55-4CD1-A185-0951A6380F73}" type="pres">
      <dgm:prSet presAssocID="{AD7B9AF3-9AFC-480F-85F8-A9C77A0579C7}" presName="childTextBox" presStyleLbl="fgAccFollowNode1" presStyleIdx="4" presStyleCnt="5">
        <dgm:presLayoutVars>
          <dgm:bulletEnabled val="1"/>
        </dgm:presLayoutVars>
      </dgm:prSet>
      <dgm:spPr/>
    </dgm:pt>
    <dgm:pt modelId="{1A06FA08-AD9A-4D0B-8A49-861D7D31A966}" type="pres">
      <dgm:prSet presAssocID="{3DC35518-2203-40A8-8216-985133C96468}" presName="sp" presStyleCnt="0"/>
      <dgm:spPr/>
    </dgm:pt>
    <dgm:pt modelId="{063AC441-06A7-4E24-8C9A-7752145CF711}" type="pres">
      <dgm:prSet presAssocID="{2264835F-9C68-4519-BED4-28D4A1795A3F}" presName="arrowAndChildren" presStyleCnt="0"/>
      <dgm:spPr/>
    </dgm:pt>
    <dgm:pt modelId="{F17C74E4-95A7-4E9F-8CE7-BEAA476272AC}" type="pres">
      <dgm:prSet presAssocID="{2264835F-9C68-4519-BED4-28D4A1795A3F}" presName="parentTextArrow" presStyleLbl="node1" presStyleIdx="1" presStyleCnt="2"/>
      <dgm:spPr/>
    </dgm:pt>
  </dgm:ptLst>
  <dgm:cxnLst>
    <dgm:cxn modelId="{11D45211-06DF-4D61-A834-DC008C0B17DB}" type="presOf" srcId="{E7650159-D0DB-4840-9737-2F57B483A563}" destId="{931D03B4-6F70-4CD5-A2F5-5849CDDD4BB5}" srcOrd="0" destOrd="0" presId="urn:microsoft.com/office/officeart/2005/8/layout/process4"/>
    <dgm:cxn modelId="{DC6E8B14-C2FC-4C1E-80CB-7E808218BFF5}" srcId="{B1A8C526-3C4A-4E4A-AC43-850D9DF6973F}" destId="{C87AED9A-4B40-46FE-83A9-21DCFA8860C6}" srcOrd="0" destOrd="0" parTransId="{4CDA05E0-6242-4100-AC46-AFAB56971C4C}" sibTransId="{8F1C106D-E655-4561-94BF-33AD817CE203}"/>
    <dgm:cxn modelId="{3B297324-1C00-473C-821B-A6EB94FD6069}" type="presOf" srcId="{B1A8C526-3C4A-4E4A-AC43-850D9DF6973F}" destId="{89EE8C62-3392-46D2-A02B-7A98EE68C730}" srcOrd="1" destOrd="0" presId="urn:microsoft.com/office/officeart/2005/8/layout/process4"/>
    <dgm:cxn modelId="{2C89CF3B-95E4-4C64-B036-82CA70F0809C}" type="presOf" srcId="{B1A8C526-3C4A-4E4A-AC43-850D9DF6973F}" destId="{CFF1098E-4992-41F5-9781-926F477DADB0}" srcOrd="0" destOrd="0" presId="urn:microsoft.com/office/officeart/2005/8/layout/process4"/>
    <dgm:cxn modelId="{76DCB66A-681D-449A-864B-D5F4E50465AD}" type="presOf" srcId="{8C1DFA1C-09D2-4A8F-A725-9F912D009046}" destId="{5ADC8040-44AE-4A85-BC04-3CC7DAE1FE8B}" srcOrd="0" destOrd="0" presId="urn:microsoft.com/office/officeart/2005/8/layout/process4"/>
    <dgm:cxn modelId="{CE2AD155-10AC-40A1-8E03-0BD970C41D5F}" type="presOf" srcId="{2264835F-9C68-4519-BED4-28D4A1795A3F}" destId="{F17C74E4-95A7-4E9F-8CE7-BEAA476272AC}" srcOrd="0" destOrd="0" presId="urn:microsoft.com/office/officeart/2005/8/layout/process4"/>
    <dgm:cxn modelId="{65051077-997C-410B-B97A-B60AA9D621ED}" srcId="{B1A8C526-3C4A-4E4A-AC43-850D9DF6973F}" destId="{B5534ECA-8383-4DE0-8A20-A547BD0704CB}" srcOrd="1" destOrd="0" parTransId="{291FCD4A-5C2B-478D-8F07-345225E77134}" sibTransId="{441CC77A-C0BF-4B2A-8097-F42AECF45498}"/>
    <dgm:cxn modelId="{91308C9D-F686-4B1D-9C22-24617EB81FD8}" srcId="{B1A8C526-3C4A-4E4A-AC43-850D9DF6973F}" destId="{AD7B9AF3-9AFC-480F-85F8-A9C77A0579C7}" srcOrd="4" destOrd="0" parTransId="{B1B674A7-017C-4216-B5BC-5611856C90AD}" sibTransId="{C0674062-D6E2-4F2F-A212-6A66693B87A6}"/>
    <dgm:cxn modelId="{40EA82B7-6508-4D3B-B0C4-DBDF5718676B}" srcId="{8C1DFA1C-09D2-4A8F-A725-9F912D009046}" destId="{2264835F-9C68-4519-BED4-28D4A1795A3F}" srcOrd="0" destOrd="0" parTransId="{1111AD73-9C61-4948-87D2-6D185B4C4160}" sibTransId="{3DC35518-2203-40A8-8216-985133C96468}"/>
    <dgm:cxn modelId="{217B08BE-EFB8-4AFB-96B2-249A5CF2259F}" type="presOf" srcId="{B5534ECA-8383-4DE0-8A20-A547BD0704CB}" destId="{E7814D61-D7B2-4601-BFF8-2627FB57B935}" srcOrd="0" destOrd="0" presId="urn:microsoft.com/office/officeart/2005/8/layout/process4"/>
    <dgm:cxn modelId="{4E9E6CBE-E389-4CDE-A1A6-14A62DC9F664}" srcId="{B1A8C526-3C4A-4E4A-AC43-850D9DF6973F}" destId="{025380F4-7FE1-4A64-8FB4-D8D44A8B6AF4}" srcOrd="2" destOrd="0" parTransId="{E689FB97-F2A9-4546-939C-28D3B3F34C3F}" sibTransId="{662BBAA4-2B67-4CA3-92F7-EA1DC5135140}"/>
    <dgm:cxn modelId="{1F3222DA-7891-4AE2-A164-E9A066D63B3E}" srcId="{B1A8C526-3C4A-4E4A-AC43-850D9DF6973F}" destId="{E7650159-D0DB-4840-9737-2F57B483A563}" srcOrd="3" destOrd="0" parTransId="{3AFBEAB5-A654-42E9-AA25-C8CA642592CD}" sibTransId="{4181AA3E-9097-459B-9E7F-A57D7B30857D}"/>
    <dgm:cxn modelId="{E8E294DE-F71A-49EC-A5FE-A8D3038046B7}" type="presOf" srcId="{025380F4-7FE1-4A64-8FB4-D8D44A8B6AF4}" destId="{62D39F07-DDD2-47ED-83A2-C2DEEFD7D337}" srcOrd="0" destOrd="0" presId="urn:microsoft.com/office/officeart/2005/8/layout/process4"/>
    <dgm:cxn modelId="{362E13E1-3CF0-4DF9-8D69-466D661D0133}" srcId="{8C1DFA1C-09D2-4A8F-A725-9F912D009046}" destId="{B1A8C526-3C4A-4E4A-AC43-850D9DF6973F}" srcOrd="1" destOrd="0" parTransId="{9B30B7CE-D071-43E2-87B6-A030A741BC62}" sibTransId="{350C3BBC-AB8B-43D3-9413-D9CB685AF993}"/>
    <dgm:cxn modelId="{2D8F9FF5-3A75-4C2C-845E-FFA48CD7B9DD}" type="presOf" srcId="{AD7B9AF3-9AFC-480F-85F8-A9C77A0579C7}" destId="{7D90681C-8E55-4CD1-A185-0951A6380F73}" srcOrd="0" destOrd="0" presId="urn:microsoft.com/office/officeart/2005/8/layout/process4"/>
    <dgm:cxn modelId="{36C4AEF5-0F58-47DD-A143-04561A72CDF3}" type="presOf" srcId="{C87AED9A-4B40-46FE-83A9-21DCFA8860C6}" destId="{5200234E-C901-4B24-A316-9A125EAE55C3}" srcOrd="0" destOrd="0" presId="urn:microsoft.com/office/officeart/2005/8/layout/process4"/>
    <dgm:cxn modelId="{EB25520E-7D61-4C9C-9BA0-CE21BA306C1D}" type="presParOf" srcId="{5ADC8040-44AE-4A85-BC04-3CC7DAE1FE8B}" destId="{A220B9B2-186E-4F28-A3B5-51EDDE1B0E4A}" srcOrd="0" destOrd="0" presId="urn:microsoft.com/office/officeart/2005/8/layout/process4"/>
    <dgm:cxn modelId="{81D1D49C-935F-4EB1-8E38-78FD56347128}" type="presParOf" srcId="{A220B9B2-186E-4F28-A3B5-51EDDE1B0E4A}" destId="{CFF1098E-4992-41F5-9781-926F477DADB0}" srcOrd="0" destOrd="0" presId="urn:microsoft.com/office/officeart/2005/8/layout/process4"/>
    <dgm:cxn modelId="{282760B3-6C90-4281-84E4-785AE14ABA54}" type="presParOf" srcId="{A220B9B2-186E-4F28-A3B5-51EDDE1B0E4A}" destId="{89EE8C62-3392-46D2-A02B-7A98EE68C730}" srcOrd="1" destOrd="0" presId="urn:microsoft.com/office/officeart/2005/8/layout/process4"/>
    <dgm:cxn modelId="{619E170C-A68E-4FA9-91B9-9CA242425A5E}" type="presParOf" srcId="{A220B9B2-186E-4F28-A3B5-51EDDE1B0E4A}" destId="{836D866E-7AB6-4D3C-B66F-6C5D69E7E878}" srcOrd="2" destOrd="0" presId="urn:microsoft.com/office/officeart/2005/8/layout/process4"/>
    <dgm:cxn modelId="{236BE6F5-B51A-455F-B5C5-E3D8FCF0BAB7}" type="presParOf" srcId="{836D866E-7AB6-4D3C-B66F-6C5D69E7E878}" destId="{5200234E-C901-4B24-A316-9A125EAE55C3}" srcOrd="0" destOrd="0" presId="urn:microsoft.com/office/officeart/2005/8/layout/process4"/>
    <dgm:cxn modelId="{7C7C7536-9359-4ACD-BCE8-E4B90E14A840}" type="presParOf" srcId="{836D866E-7AB6-4D3C-B66F-6C5D69E7E878}" destId="{E7814D61-D7B2-4601-BFF8-2627FB57B935}" srcOrd="1" destOrd="0" presId="urn:microsoft.com/office/officeart/2005/8/layout/process4"/>
    <dgm:cxn modelId="{F63D68A9-7B5F-4437-BD11-185D9D90D842}" type="presParOf" srcId="{836D866E-7AB6-4D3C-B66F-6C5D69E7E878}" destId="{62D39F07-DDD2-47ED-83A2-C2DEEFD7D337}" srcOrd="2" destOrd="0" presId="urn:microsoft.com/office/officeart/2005/8/layout/process4"/>
    <dgm:cxn modelId="{C2C9FEC9-FE8A-44B4-9F59-60575A20484E}" type="presParOf" srcId="{836D866E-7AB6-4D3C-B66F-6C5D69E7E878}" destId="{931D03B4-6F70-4CD5-A2F5-5849CDDD4BB5}" srcOrd="3" destOrd="0" presId="urn:microsoft.com/office/officeart/2005/8/layout/process4"/>
    <dgm:cxn modelId="{37CD738F-8805-480E-AED0-2359B0420977}" type="presParOf" srcId="{836D866E-7AB6-4D3C-B66F-6C5D69E7E878}" destId="{7D90681C-8E55-4CD1-A185-0951A6380F73}" srcOrd="4" destOrd="0" presId="urn:microsoft.com/office/officeart/2005/8/layout/process4"/>
    <dgm:cxn modelId="{F6B7A3D4-3E48-4EC6-A591-554DF5686060}" type="presParOf" srcId="{5ADC8040-44AE-4A85-BC04-3CC7DAE1FE8B}" destId="{1A06FA08-AD9A-4D0B-8A49-861D7D31A966}" srcOrd="1" destOrd="0" presId="urn:microsoft.com/office/officeart/2005/8/layout/process4"/>
    <dgm:cxn modelId="{264AD1D2-32AF-4243-8B1C-DE6D6880EEDB}" type="presParOf" srcId="{5ADC8040-44AE-4A85-BC04-3CC7DAE1FE8B}" destId="{063AC441-06A7-4E24-8C9A-7752145CF711}" srcOrd="2" destOrd="0" presId="urn:microsoft.com/office/officeart/2005/8/layout/process4"/>
    <dgm:cxn modelId="{865AFB8E-05F1-4E0C-8B67-F19D345EBD6D}" type="presParOf" srcId="{063AC441-06A7-4E24-8C9A-7752145CF711}" destId="{F17C74E4-95A7-4E9F-8CE7-BEAA476272A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E42D675-D703-44EC-B177-A55131EB82AC}"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B1021EBB-A6AD-4BFF-8F83-16B15927E2AD}">
      <dgm:prSet/>
      <dgm:spPr/>
      <dgm:t>
        <a:bodyPr/>
        <a:lstStyle/>
        <a:p>
          <a:r>
            <a:rPr lang="en-NZ" dirty="0"/>
            <a:t>Imagine you have a website and need forms to be filled out directly on your site. You want to use Online Form apps to handle this, but these apps typically display the form on their own platforms. However, you prefer not to have your users leave your website.</a:t>
          </a:r>
          <a:endParaRPr lang="en-US" dirty="0"/>
        </a:p>
      </dgm:t>
    </dgm:pt>
    <dgm:pt modelId="{793991E6-ACD6-4DE2-92B3-2553F135EF38}" type="parTrans" cxnId="{829DD686-A74F-49CF-B69B-06F68DEDD97E}">
      <dgm:prSet/>
      <dgm:spPr/>
      <dgm:t>
        <a:bodyPr/>
        <a:lstStyle/>
        <a:p>
          <a:endParaRPr lang="en-US"/>
        </a:p>
      </dgm:t>
    </dgm:pt>
    <dgm:pt modelId="{DC58F986-2E0D-44EA-B087-3A82CC01BA47}" type="sibTrans" cxnId="{829DD686-A74F-49CF-B69B-06F68DEDD97E}">
      <dgm:prSet/>
      <dgm:spPr/>
      <dgm:t>
        <a:bodyPr/>
        <a:lstStyle/>
        <a:p>
          <a:endParaRPr lang="en-US"/>
        </a:p>
      </dgm:t>
    </dgm:pt>
    <dgm:pt modelId="{87EEAC47-E082-48C9-B970-FC748B7857BA}">
      <dgm:prSet/>
      <dgm:spPr/>
      <dgm:t>
        <a:bodyPr/>
        <a:lstStyle/>
        <a:p>
          <a:r>
            <a:rPr lang="en-NZ" dirty="0"/>
            <a:t>With FlexiForms, this is not a problem at all! You can seamlessly embed the form and workflow functionality directly into your website.</a:t>
          </a:r>
          <a:endParaRPr lang="en-US" dirty="0"/>
        </a:p>
      </dgm:t>
    </dgm:pt>
    <dgm:pt modelId="{B60242BC-04AF-4B63-BBE0-D4FD6EB9E102}" type="parTrans" cxnId="{A8822881-8740-4AD6-8417-444F79D9DDDB}">
      <dgm:prSet/>
      <dgm:spPr/>
      <dgm:t>
        <a:bodyPr/>
        <a:lstStyle/>
        <a:p>
          <a:endParaRPr lang="en-US"/>
        </a:p>
      </dgm:t>
    </dgm:pt>
    <dgm:pt modelId="{37BB7E86-575E-46ED-9578-F8047D5D0068}" type="sibTrans" cxnId="{A8822881-8740-4AD6-8417-444F79D9DDDB}">
      <dgm:prSet/>
      <dgm:spPr/>
      <dgm:t>
        <a:bodyPr/>
        <a:lstStyle/>
        <a:p>
          <a:endParaRPr lang="en-US"/>
        </a:p>
      </dgm:t>
    </dgm:pt>
    <dgm:pt modelId="{427763EA-A4A6-4BA0-9341-D052A334CA6B}">
      <dgm:prSet/>
      <dgm:spPr/>
      <dgm:t>
        <a:bodyPr/>
        <a:lstStyle/>
        <a:p>
          <a:r>
            <a:rPr lang="en-NZ" dirty="0"/>
            <a:t>This way, the user won't even realize they're filling out the form on FlexiForms! The entire job workflow will run seamlessly when the user completes the form, just as if everything were happening on the FlexiForms platform.</a:t>
          </a:r>
          <a:endParaRPr lang="en-US" dirty="0"/>
        </a:p>
      </dgm:t>
    </dgm:pt>
    <dgm:pt modelId="{4C84D2C2-39AB-4C75-B6FB-AC0103B0CB31}" type="parTrans" cxnId="{FAB2A639-44F8-4A68-9880-36D493A74948}">
      <dgm:prSet/>
      <dgm:spPr/>
      <dgm:t>
        <a:bodyPr/>
        <a:lstStyle/>
        <a:p>
          <a:endParaRPr lang="en-US"/>
        </a:p>
      </dgm:t>
    </dgm:pt>
    <dgm:pt modelId="{27196CAD-1781-4F98-868D-F64EE6802F36}" type="sibTrans" cxnId="{FAB2A639-44F8-4A68-9880-36D493A74948}">
      <dgm:prSet/>
      <dgm:spPr/>
      <dgm:t>
        <a:bodyPr/>
        <a:lstStyle/>
        <a:p>
          <a:endParaRPr lang="en-US"/>
        </a:p>
      </dgm:t>
    </dgm:pt>
    <dgm:pt modelId="{66A17AE6-1DF7-4A32-AF5F-B1F1A97963D9}" type="pres">
      <dgm:prSet presAssocID="{4E42D675-D703-44EC-B177-A55131EB82AC}" presName="hierChild1" presStyleCnt="0">
        <dgm:presLayoutVars>
          <dgm:chPref val="1"/>
          <dgm:dir/>
          <dgm:animOne val="branch"/>
          <dgm:animLvl val="lvl"/>
          <dgm:resizeHandles/>
        </dgm:presLayoutVars>
      </dgm:prSet>
      <dgm:spPr/>
    </dgm:pt>
    <dgm:pt modelId="{9C799176-C62D-4D75-B17C-7C0D99DCA28B}" type="pres">
      <dgm:prSet presAssocID="{B1021EBB-A6AD-4BFF-8F83-16B15927E2AD}" presName="hierRoot1" presStyleCnt="0"/>
      <dgm:spPr/>
    </dgm:pt>
    <dgm:pt modelId="{D59C1C16-7C40-4CFB-BC63-A18F7955660A}" type="pres">
      <dgm:prSet presAssocID="{B1021EBB-A6AD-4BFF-8F83-16B15927E2AD}" presName="composite" presStyleCnt="0"/>
      <dgm:spPr/>
    </dgm:pt>
    <dgm:pt modelId="{966DACD3-3244-439A-9598-ED0AE2057F12}" type="pres">
      <dgm:prSet presAssocID="{B1021EBB-A6AD-4BFF-8F83-16B15927E2AD}" presName="background" presStyleLbl="node0" presStyleIdx="0" presStyleCnt="3"/>
      <dgm:spPr/>
    </dgm:pt>
    <dgm:pt modelId="{2E1624CA-0620-49BE-BF35-2849AADEC981}" type="pres">
      <dgm:prSet presAssocID="{B1021EBB-A6AD-4BFF-8F83-16B15927E2AD}" presName="text" presStyleLbl="fgAcc0" presStyleIdx="0" presStyleCnt="3">
        <dgm:presLayoutVars>
          <dgm:chPref val="3"/>
        </dgm:presLayoutVars>
      </dgm:prSet>
      <dgm:spPr/>
    </dgm:pt>
    <dgm:pt modelId="{8397834B-92AD-4667-A307-29E2C063E203}" type="pres">
      <dgm:prSet presAssocID="{B1021EBB-A6AD-4BFF-8F83-16B15927E2AD}" presName="hierChild2" presStyleCnt="0"/>
      <dgm:spPr/>
    </dgm:pt>
    <dgm:pt modelId="{4F28B769-EFBB-4656-B918-4A0EF44124D2}" type="pres">
      <dgm:prSet presAssocID="{87EEAC47-E082-48C9-B970-FC748B7857BA}" presName="hierRoot1" presStyleCnt="0"/>
      <dgm:spPr/>
    </dgm:pt>
    <dgm:pt modelId="{CF02E458-7D72-41F6-AC2E-4B35160B448E}" type="pres">
      <dgm:prSet presAssocID="{87EEAC47-E082-48C9-B970-FC748B7857BA}" presName="composite" presStyleCnt="0"/>
      <dgm:spPr/>
    </dgm:pt>
    <dgm:pt modelId="{CB48D6DC-8385-46F6-9E35-6AFCB61569DB}" type="pres">
      <dgm:prSet presAssocID="{87EEAC47-E082-48C9-B970-FC748B7857BA}" presName="background" presStyleLbl="node0" presStyleIdx="1" presStyleCnt="3"/>
      <dgm:spPr/>
    </dgm:pt>
    <dgm:pt modelId="{FB825A72-9749-470A-A24F-D0C7DA57AF2A}" type="pres">
      <dgm:prSet presAssocID="{87EEAC47-E082-48C9-B970-FC748B7857BA}" presName="text" presStyleLbl="fgAcc0" presStyleIdx="1" presStyleCnt="3">
        <dgm:presLayoutVars>
          <dgm:chPref val="3"/>
        </dgm:presLayoutVars>
      </dgm:prSet>
      <dgm:spPr/>
    </dgm:pt>
    <dgm:pt modelId="{5191F7B4-933F-4295-A766-C6F860E70C15}" type="pres">
      <dgm:prSet presAssocID="{87EEAC47-E082-48C9-B970-FC748B7857BA}" presName="hierChild2" presStyleCnt="0"/>
      <dgm:spPr/>
    </dgm:pt>
    <dgm:pt modelId="{C88D223B-9F9C-4D5A-9693-B13B109639B0}" type="pres">
      <dgm:prSet presAssocID="{427763EA-A4A6-4BA0-9341-D052A334CA6B}" presName="hierRoot1" presStyleCnt="0"/>
      <dgm:spPr/>
    </dgm:pt>
    <dgm:pt modelId="{D304508E-0671-45FA-AE1C-69C88A7FC939}" type="pres">
      <dgm:prSet presAssocID="{427763EA-A4A6-4BA0-9341-D052A334CA6B}" presName="composite" presStyleCnt="0"/>
      <dgm:spPr/>
    </dgm:pt>
    <dgm:pt modelId="{2A18BEFC-48A8-436E-A4F2-9A20FA398359}" type="pres">
      <dgm:prSet presAssocID="{427763EA-A4A6-4BA0-9341-D052A334CA6B}" presName="background" presStyleLbl="node0" presStyleIdx="2" presStyleCnt="3"/>
      <dgm:spPr/>
    </dgm:pt>
    <dgm:pt modelId="{9DD22242-0C27-49E1-B9AD-6B13EDAB5F1C}" type="pres">
      <dgm:prSet presAssocID="{427763EA-A4A6-4BA0-9341-D052A334CA6B}" presName="text" presStyleLbl="fgAcc0" presStyleIdx="2" presStyleCnt="3">
        <dgm:presLayoutVars>
          <dgm:chPref val="3"/>
        </dgm:presLayoutVars>
      </dgm:prSet>
      <dgm:spPr/>
    </dgm:pt>
    <dgm:pt modelId="{4532E500-28E0-458C-9416-0B55EC537259}" type="pres">
      <dgm:prSet presAssocID="{427763EA-A4A6-4BA0-9341-D052A334CA6B}" presName="hierChild2" presStyleCnt="0"/>
      <dgm:spPr/>
    </dgm:pt>
  </dgm:ptLst>
  <dgm:cxnLst>
    <dgm:cxn modelId="{FAB2A639-44F8-4A68-9880-36D493A74948}" srcId="{4E42D675-D703-44EC-B177-A55131EB82AC}" destId="{427763EA-A4A6-4BA0-9341-D052A334CA6B}" srcOrd="2" destOrd="0" parTransId="{4C84D2C2-39AB-4C75-B6FB-AC0103B0CB31}" sibTransId="{27196CAD-1781-4F98-868D-F64EE6802F36}"/>
    <dgm:cxn modelId="{13BC003D-613E-40CA-B791-7313421CCCEB}" type="presOf" srcId="{427763EA-A4A6-4BA0-9341-D052A334CA6B}" destId="{9DD22242-0C27-49E1-B9AD-6B13EDAB5F1C}" srcOrd="0" destOrd="0" presId="urn:microsoft.com/office/officeart/2005/8/layout/hierarchy1"/>
    <dgm:cxn modelId="{8F66E15C-34B2-4D4B-9F04-352294853212}" type="presOf" srcId="{B1021EBB-A6AD-4BFF-8F83-16B15927E2AD}" destId="{2E1624CA-0620-49BE-BF35-2849AADEC981}" srcOrd="0" destOrd="0" presId="urn:microsoft.com/office/officeart/2005/8/layout/hierarchy1"/>
    <dgm:cxn modelId="{A8822881-8740-4AD6-8417-444F79D9DDDB}" srcId="{4E42D675-D703-44EC-B177-A55131EB82AC}" destId="{87EEAC47-E082-48C9-B970-FC748B7857BA}" srcOrd="1" destOrd="0" parTransId="{B60242BC-04AF-4B63-BBE0-D4FD6EB9E102}" sibTransId="{37BB7E86-575E-46ED-9578-F8047D5D0068}"/>
    <dgm:cxn modelId="{829DD686-A74F-49CF-B69B-06F68DEDD97E}" srcId="{4E42D675-D703-44EC-B177-A55131EB82AC}" destId="{B1021EBB-A6AD-4BFF-8F83-16B15927E2AD}" srcOrd="0" destOrd="0" parTransId="{793991E6-ACD6-4DE2-92B3-2553F135EF38}" sibTransId="{DC58F986-2E0D-44EA-B087-3A82CC01BA47}"/>
    <dgm:cxn modelId="{2832E1C0-9959-456B-8327-20AABB7FEDCE}" type="presOf" srcId="{87EEAC47-E082-48C9-B970-FC748B7857BA}" destId="{FB825A72-9749-470A-A24F-D0C7DA57AF2A}" srcOrd="0" destOrd="0" presId="urn:microsoft.com/office/officeart/2005/8/layout/hierarchy1"/>
    <dgm:cxn modelId="{6C6927F5-4228-4B8F-9539-A7C9BBD7CC10}" type="presOf" srcId="{4E42D675-D703-44EC-B177-A55131EB82AC}" destId="{66A17AE6-1DF7-4A32-AF5F-B1F1A97963D9}" srcOrd="0" destOrd="0" presId="urn:microsoft.com/office/officeart/2005/8/layout/hierarchy1"/>
    <dgm:cxn modelId="{648FCC16-6763-4D90-A244-BF11CF91CA09}" type="presParOf" srcId="{66A17AE6-1DF7-4A32-AF5F-B1F1A97963D9}" destId="{9C799176-C62D-4D75-B17C-7C0D99DCA28B}" srcOrd="0" destOrd="0" presId="urn:microsoft.com/office/officeart/2005/8/layout/hierarchy1"/>
    <dgm:cxn modelId="{6CADEEBE-B884-45A3-8127-908C0CB51D3E}" type="presParOf" srcId="{9C799176-C62D-4D75-B17C-7C0D99DCA28B}" destId="{D59C1C16-7C40-4CFB-BC63-A18F7955660A}" srcOrd="0" destOrd="0" presId="urn:microsoft.com/office/officeart/2005/8/layout/hierarchy1"/>
    <dgm:cxn modelId="{CC74B974-4A47-4BC7-9BD5-1516DD333627}" type="presParOf" srcId="{D59C1C16-7C40-4CFB-BC63-A18F7955660A}" destId="{966DACD3-3244-439A-9598-ED0AE2057F12}" srcOrd="0" destOrd="0" presId="urn:microsoft.com/office/officeart/2005/8/layout/hierarchy1"/>
    <dgm:cxn modelId="{BC60D24A-8488-4945-B597-271B449B4315}" type="presParOf" srcId="{D59C1C16-7C40-4CFB-BC63-A18F7955660A}" destId="{2E1624CA-0620-49BE-BF35-2849AADEC981}" srcOrd="1" destOrd="0" presId="urn:microsoft.com/office/officeart/2005/8/layout/hierarchy1"/>
    <dgm:cxn modelId="{EB981059-DFB0-43F0-ACDB-5056AB85A707}" type="presParOf" srcId="{9C799176-C62D-4D75-B17C-7C0D99DCA28B}" destId="{8397834B-92AD-4667-A307-29E2C063E203}" srcOrd="1" destOrd="0" presId="urn:microsoft.com/office/officeart/2005/8/layout/hierarchy1"/>
    <dgm:cxn modelId="{DF689983-FEE8-4D1E-BBF9-AF1C5C44B9F3}" type="presParOf" srcId="{66A17AE6-1DF7-4A32-AF5F-B1F1A97963D9}" destId="{4F28B769-EFBB-4656-B918-4A0EF44124D2}" srcOrd="1" destOrd="0" presId="urn:microsoft.com/office/officeart/2005/8/layout/hierarchy1"/>
    <dgm:cxn modelId="{B36F370A-30DC-4597-B08B-8E6FA264EFD9}" type="presParOf" srcId="{4F28B769-EFBB-4656-B918-4A0EF44124D2}" destId="{CF02E458-7D72-41F6-AC2E-4B35160B448E}" srcOrd="0" destOrd="0" presId="urn:microsoft.com/office/officeart/2005/8/layout/hierarchy1"/>
    <dgm:cxn modelId="{589738CE-C63B-43EB-BD17-79FB88C32C8D}" type="presParOf" srcId="{CF02E458-7D72-41F6-AC2E-4B35160B448E}" destId="{CB48D6DC-8385-46F6-9E35-6AFCB61569DB}" srcOrd="0" destOrd="0" presId="urn:microsoft.com/office/officeart/2005/8/layout/hierarchy1"/>
    <dgm:cxn modelId="{A5428DA1-0452-409F-BB77-B0E60EF7C10A}" type="presParOf" srcId="{CF02E458-7D72-41F6-AC2E-4B35160B448E}" destId="{FB825A72-9749-470A-A24F-D0C7DA57AF2A}" srcOrd="1" destOrd="0" presId="urn:microsoft.com/office/officeart/2005/8/layout/hierarchy1"/>
    <dgm:cxn modelId="{CB844699-E738-454C-A5C4-509FD3E3DF06}" type="presParOf" srcId="{4F28B769-EFBB-4656-B918-4A0EF44124D2}" destId="{5191F7B4-933F-4295-A766-C6F860E70C15}" srcOrd="1" destOrd="0" presId="urn:microsoft.com/office/officeart/2005/8/layout/hierarchy1"/>
    <dgm:cxn modelId="{8253DFDE-BDFA-48C5-8AB3-C40627EE8CC9}" type="presParOf" srcId="{66A17AE6-1DF7-4A32-AF5F-B1F1A97963D9}" destId="{C88D223B-9F9C-4D5A-9693-B13B109639B0}" srcOrd="2" destOrd="0" presId="urn:microsoft.com/office/officeart/2005/8/layout/hierarchy1"/>
    <dgm:cxn modelId="{4ADCC43A-D272-45EE-98EE-63351D124801}" type="presParOf" srcId="{C88D223B-9F9C-4D5A-9693-B13B109639B0}" destId="{D304508E-0671-45FA-AE1C-69C88A7FC939}" srcOrd="0" destOrd="0" presId="urn:microsoft.com/office/officeart/2005/8/layout/hierarchy1"/>
    <dgm:cxn modelId="{E1C39E64-E92E-47F7-A0CA-2864EA25ED89}" type="presParOf" srcId="{D304508E-0671-45FA-AE1C-69C88A7FC939}" destId="{2A18BEFC-48A8-436E-A4F2-9A20FA398359}" srcOrd="0" destOrd="0" presId="urn:microsoft.com/office/officeart/2005/8/layout/hierarchy1"/>
    <dgm:cxn modelId="{76B85DB0-8236-42D1-8B2B-B20116C3AB75}" type="presParOf" srcId="{D304508E-0671-45FA-AE1C-69C88A7FC939}" destId="{9DD22242-0C27-49E1-B9AD-6B13EDAB5F1C}" srcOrd="1" destOrd="0" presId="urn:microsoft.com/office/officeart/2005/8/layout/hierarchy1"/>
    <dgm:cxn modelId="{586CE914-1F0D-4ED1-A319-E795E4E8E88A}" type="presParOf" srcId="{C88D223B-9F9C-4D5A-9693-B13B109639B0}" destId="{4532E500-28E0-458C-9416-0B55EC5372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E6D68-A543-494B-9C6E-9BD282F7128F}"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982B400A-2AE9-453D-BF37-765E738DE980}">
      <dgm:prSet/>
      <dgm:spPr/>
      <dgm:t>
        <a:bodyPr/>
        <a:lstStyle/>
        <a:p>
          <a:r>
            <a:rPr lang="en-NZ" b="1" dirty="0"/>
            <a:t>Helps you design forms</a:t>
          </a:r>
          <a:endParaRPr lang="en-NZ" dirty="0"/>
        </a:p>
      </dgm:t>
    </dgm:pt>
    <dgm:pt modelId="{B0402CE2-8EEF-4257-9163-7E7595A807E1}" type="parTrans" cxnId="{811B944B-7E6A-4F0F-AF29-5406FB68B033}">
      <dgm:prSet/>
      <dgm:spPr/>
      <dgm:t>
        <a:bodyPr/>
        <a:lstStyle/>
        <a:p>
          <a:endParaRPr lang="en-NZ"/>
        </a:p>
      </dgm:t>
    </dgm:pt>
    <dgm:pt modelId="{4D189303-F7F3-45A8-9AA5-B5F959285F30}" type="sibTrans" cxnId="{811B944B-7E6A-4F0F-AF29-5406FB68B033}">
      <dgm:prSet/>
      <dgm:spPr/>
      <dgm:t>
        <a:bodyPr/>
        <a:lstStyle/>
        <a:p>
          <a:endParaRPr lang="en-NZ"/>
        </a:p>
      </dgm:t>
    </dgm:pt>
    <dgm:pt modelId="{4471DA29-E6C1-498D-9D4D-A9447DC56BD6}">
      <dgm:prSet/>
      <dgm:spPr/>
      <dgm:t>
        <a:bodyPr/>
        <a:lstStyle/>
        <a:p>
          <a:r>
            <a:rPr lang="en-NZ" b="1" dirty="0"/>
            <a:t>Delivers forms to the right audience</a:t>
          </a:r>
          <a:endParaRPr lang="en-NZ" dirty="0"/>
        </a:p>
      </dgm:t>
    </dgm:pt>
    <dgm:pt modelId="{EDB35844-6563-4EBD-9100-C7F8C473FC29}" type="parTrans" cxnId="{FC653C00-5313-4E4C-9164-D930FA2A7171}">
      <dgm:prSet/>
      <dgm:spPr/>
    </dgm:pt>
    <dgm:pt modelId="{32195941-0A90-4E44-BC75-CAF1CAF78FCB}" type="sibTrans" cxnId="{FC653C00-5313-4E4C-9164-D930FA2A7171}">
      <dgm:prSet/>
      <dgm:spPr/>
      <dgm:t>
        <a:bodyPr/>
        <a:lstStyle/>
        <a:p>
          <a:endParaRPr lang="en-NZ"/>
        </a:p>
      </dgm:t>
    </dgm:pt>
    <dgm:pt modelId="{8D662ADA-F8B9-41FA-AD12-E97568BCDF8A}">
      <dgm:prSet/>
      <dgm:spPr/>
      <dgm:t>
        <a:bodyPr/>
        <a:lstStyle/>
        <a:p>
          <a:r>
            <a:rPr lang="en-NZ" b="1" dirty="0"/>
            <a:t>Processes submitted form data</a:t>
          </a:r>
          <a:endParaRPr lang="en-NZ" dirty="0"/>
        </a:p>
      </dgm:t>
    </dgm:pt>
    <dgm:pt modelId="{1CB9C644-DB85-47EB-87CB-C6406C11B489}" type="parTrans" cxnId="{B9D3C1F3-85E0-4AAF-B431-52FE0D32284E}">
      <dgm:prSet/>
      <dgm:spPr/>
    </dgm:pt>
    <dgm:pt modelId="{3CF0F0AD-B4BD-4CF1-8567-F0646FE85113}" type="sibTrans" cxnId="{B9D3C1F3-85E0-4AAF-B431-52FE0D32284E}">
      <dgm:prSet/>
      <dgm:spPr/>
      <dgm:t>
        <a:bodyPr/>
        <a:lstStyle/>
        <a:p>
          <a:endParaRPr lang="en-NZ"/>
        </a:p>
      </dgm:t>
    </dgm:pt>
    <dgm:pt modelId="{18CA7104-8914-4D39-A01E-3E39DDF17D6E}">
      <dgm:prSet/>
      <dgm:spPr/>
      <dgm:t>
        <a:bodyPr/>
        <a:lstStyle/>
        <a:p>
          <a:r>
            <a:rPr lang="en-NZ" b="1" dirty="0"/>
            <a:t>Integrates form data with other workflows</a:t>
          </a:r>
          <a:endParaRPr lang="en-NZ" dirty="0"/>
        </a:p>
      </dgm:t>
    </dgm:pt>
    <dgm:pt modelId="{9905EBA4-A6DC-4D44-B388-1792CC923AD7}" type="parTrans" cxnId="{A0921E8F-5A89-4955-8F62-BE2BD5E91AB1}">
      <dgm:prSet/>
      <dgm:spPr/>
    </dgm:pt>
    <dgm:pt modelId="{44070630-D9BB-481C-9095-77512D22DADD}" type="sibTrans" cxnId="{A0921E8F-5A89-4955-8F62-BE2BD5E91AB1}">
      <dgm:prSet/>
      <dgm:spPr/>
      <dgm:t>
        <a:bodyPr/>
        <a:lstStyle/>
        <a:p>
          <a:endParaRPr lang="en-NZ"/>
        </a:p>
      </dgm:t>
    </dgm:pt>
    <dgm:pt modelId="{330AF67C-2024-4866-BEC3-AD3863FA0AFB}">
      <dgm:prSet/>
      <dgm:spPr/>
      <dgm:t>
        <a:bodyPr/>
        <a:lstStyle/>
        <a:p>
          <a:r>
            <a:rPr lang="en-NZ" b="1"/>
            <a:t>Enables </a:t>
          </a:r>
          <a:r>
            <a:rPr lang="en-NZ" b="1" dirty="0"/>
            <a:t>viewing and managing submitted data and uploaded/exported files</a:t>
          </a:r>
          <a:endParaRPr lang="en-NZ" dirty="0"/>
        </a:p>
      </dgm:t>
    </dgm:pt>
    <dgm:pt modelId="{45BDBCA2-AA02-439E-AB9B-18DEF18D5EF4}" type="parTrans" cxnId="{4E9DB5D8-E6C7-4982-A92D-AF0E0EC7CCB2}">
      <dgm:prSet/>
      <dgm:spPr/>
    </dgm:pt>
    <dgm:pt modelId="{0BF78754-E180-4F18-A40C-60254410ABE6}" type="sibTrans" cxnId="{4E9DB5D8-E6C7-4982-A92D-AF0E0EC7CCB2}">
      <dgm:prSet/>
      <dgm:spPr/>
    </dgm:pt>
    <dgm:pt modelId="{C839C718-9E1A-41BA-8A12-7650E642D4C2}" type="pres">
      <dgm:prSet presAssocID="{8B5E6D68-A543-494B-9C6E-9BD282F7128F}" presName="outerComposite" presStyleCnt="0">
        <dgm:presLayoutVars>
          <dgm:chMax val="5"/>
          <dgm:dir/>
          <dgm:resizeHandles val="exact"/>
        </dgm:presLayoutVars>
      </dgm:prSet>
      <dgm:spPr/>
    </dgm:pt>
    <dgm:pt modelId="{F1E120BE-EB25-4C51-8E09-67AB0AAF90B1}" type="pres">
      <dgm:prSet presAssocID="{8B5E6D68-A543-494B-9C6E-9BD282F7128F}" presName="dummyMaxCanvas" presStyleCnt="0">
        <dgm:presLayoutVars/>
      </dgm:prSet>
      <dgm:spPr/>
    </dgm:pt>
    <dgm:pt modelId="{F4D6B35C-FA55-4AC6-B9E2-133E7997B914}" type="pres">
      <dgm:prSet presAssocID="{8B5E6D68-A543-494B-9C6E-9BD282F7128F}" presName="FiveNodes_1" presStyleLbl="node1" presStyleIdx="0" presStyleCnt="5">
        <dgm:presLayoutVars>
          <dgm:bulletEnabled val="1"/>
        </dgm:presLayoutVars>
      </dgm:prSet>
      <dgm:spPr/>
    </dgm:pt>
    <dgm:pt modelId="{32D9E4A9-0E85-4B0D-8C12-756A663031E2}" type="pres">
      <dgm:prSet presAssocID="{8B5E6D68-A543-494B-9C6E-9BD282F7128F}" presName="FiveNodes_2" presStyleLbl="node1" presStyleIdx="1" presStyleCnt="5">
        <dgm:presLayoutVars>
          <dgm:bulletEnabled val="1"/>
        </dgm:presLayoutVars>
      </dgm:prSet>
      <dgm:spPr/>
    </dgm:pt>
    <dgm:pt modelId="{6E912EF7-0B35-4241-BA9D-780D64A9A287}" type="pres">
      <dgm:prSet presAssocID="{8B5E6D68-A543-494B-9C6E-9BD282F7128F}" presName="FiveNodes_3" presStyleLbl="node1" presStyleIdx="2" presStyleCnt="5">
        <dgm:presLayoutVars>
          <dgm:bulletEnabled val="1"/>
        </dgm:presLayoutVars>
      </dgm:prSet>
      <dgm:spPr/>
    </dgm:pt>
    <dgm:pt modelId="{15C64B29-787C-4FC2-8F6E-50E61783B782}" type="pres">
      <dgm:prSet presAssocID="{8B5E6D68-A543-494B-9C6E-9BD282F7128F}" presName="FiveNodes_4" presStyleLbl="node1" presStyleIdx="3" presStyleCnt="5">
        <dgm:presLayoutVars>
          <dgm:bulletEnabled val="1"/>
        </dgm:presLayoutVars>
      </dgm:prSet>
      <dgm:spPr/>
    </dgm:pt>
    <dgm:pt modelId="{77C59109-C157-4D81-BF03-1C005CD8E0F4}" type="pres">
      <dgm:prSet presAssocID="{8B5E6D68-A543-494B-9C6E-9BD282F7128F}" presName="FiveNodes_5" presStyleLbl="node1" presStyleIdx="4" presStyleCnt="5">
        <dgm:presLayoutVars>
          <dgm:bulletEnabled val="1"/>
        </dgm:presLayoutVars>
      </dgm:prSet>
      <dgm:spPr/>
    </dgm:pt>
    <dgm:pt modelId="{5F92D986-B0EF-4284-8607-F9388EB6BF9C}" type="pres">
      <dgm:prSet presAssocID="{8B5E6D68-A543-494B-9C6E-9BD282F7128F}" presName="FiveConn_1-2" presStyleLbl="fgAccFollowNode1" presStyleIdx="0" presStyleCnt="4">
        <dgm:presLayoutVars>
          <dgm:bulletEnabled val="1"/>
        </dgm:presLayoutVars>
      </dgm:prSet>
      <dgm:spPr/>
    </dgm:pt>
    <dgm:pt modelId="{D5A5C4BE-C35B-415A-8DAB-5EE2982AA283}" type="pres">
      <dgm:prSet presAssocID="{8B5E6D68-A543-494B-9C6E-9BD282F7128F}" presName="FiveConn_2-3" presStyleLbl="fgAccFollowNode1" presStyleIdx="1" presStyleCnt="4">
        <dgm:presLayoutVars>
          <dgm:bulletEnabled val="1"/>
        </dgm:presLayoutVars>
      </dgm:prSet>
      <dgm:spPr/>
    </dgm:pt>
    <dgm:pt modelId="{56362A5E-073B-4B58-99C9-413C607714D0}" type="pres">
      <dgm:prSet presAssocID="{8B5E6D68-A543-494B-9C6E-9BD282F7128F}" presName="FiveConn_3-4" presStyleLbl="fgAccFollowNode1" presStyleIdx="2" presStyleCnt="4">
        <dgm:presLayoutVars>
          <dgm:bulletEnabled val="1"/>
        </dgm:presLayoutVars>
      </dgm:prSet>
      <dgm:spPr/>
    </dgm:pt>
    <dgm:pt modelId="{AA81BB1F-5151-4648-8590-46BA845CF944}" type="pres">
      <dgm:prSet presAssocID="{8B5E6D68-A543-494B-9C6E-9BD282F7128F}" presName="FiveConn_4-5" presStyleLbl="fgAccFollowNode1" presStyleIdx="3" presStyleCnt="4">
        <dgm:presLayoutVars>
          <dgm:bulletEnabled val="1"/>
        </dgm:presLayoutVars>
      </dgm:prSet>
      <dgm:spPr/>
    </dgm:pt>
    <dgm:pt modelId="{9EBF7991-F20C-4895-8D10-2C318013FB37}" type="pres">
      <dgm:prSet presAssocID="{8B5E6D68-A543-494B-9C6E-9BD282F7128F}" presName="FiveNodes_1_text" presStyleLbl="node1" presStyleIdx="4" presStyleCnt="5">
        <dgm:presLayoutVars>
          <dgm:bulletEnabled val="1"/>
        </dgm:presLayoutVars>
      </dgm:prSet>
      <dgm:spPr/>
    </dgm:pt>
    <dgm:pt modelId="{6C977E2F-C5D6-461F-BE90-3B895D357DEC}" type="pres">
      <dgm:prSet presAssocID="{8B5E6D68-A543-494B-9C6E-9BD282F7128F}" presName="FiveNodes_2_text" presStyleLbl="node1" presStyleIdx="4" presStyleCnt="5">
        <dgm:presLayoutVars>
          <dgm:bulletEnabled val="1"/>
        </dgm:presLayoutVars>
      </dgm:prSet>
      <dgm:spPr/>
    </dgm:pt>
    <dgm:pt modelId="{C28CC09B-8438-44C1-9388-ECE14F72B5DC}" type="pres">
      <dgm:prSet presAssocID="{8B5E6D68-A543-494B-9C6E-9BD282F7128F}" presName="FiveNodes_3_text" presStyleLbl="node1" presStyleIdx="4" presStyleCnt="5">
        <dgm:presLayoutVars>
          <dgm:bulletEnabled val="1"/>
        </dgm:presLayoutVars>
      </dgm:prSet>
      <dgm:spPr/>
    </dgm:pt>
    <dgm:pt modelId="{F2AB5C0F-0C76-4757-AB74-8EACEB93EF81}" type="pres">
      <dgm:prSet presAssocID="{8B5E6D68-A543-494B-9C6E-9BD282F7128F}" presName="FiveNodes_4_text" presStyleLbl="node1" presStyleIdx="4" presStyleCnt="5">
        <dgm:presLayoutVars>
          <dgm:bulletEnabled val="1"/>
        </dgm:presLayoutVars>
      </dgm:prSet>
      <dgm:spPr/>
    </dgm:pt>
    <dgm:pt modelId="{04579E63-CBCF-4F5F-A393-94D55D30F9DC}" type="pres">
      <dgm:prSet presAssocID="{8B5E6D68-A543-494B-9C6E-9BD282F7128F}" presName="FiveNodes_5_text" presStyleLbl="node1" presStyleIdx="4" presStyleCnt="5">
        <dgm:presLayoutVars>
          <dgm:bulletEnabled val="1"/>
        </dgm:presLayoutVars>
      </dgm:prSet>
      <dgm:spPr/>
    </dgm:pt>
  </dgm:ptLst>
  <dgm:cxnLst>
    <dgm:cxn modelId="{FC653C00-5313-4E4C-9164-D930FA2A7171}" srcId="{8B5E6D68-A543-494B-9C6E-9BD282F7128F}" destId="{4471DA29-E6C1-498D-9D4D-A9447DC56BD6}" srcOrd="1" destOrd="0" parTransId="{EDB35844-6563-4EBD-9100-C7F8C473FC29}" sibTransId="{32195941-0A90-4E44-BC75-CAF1CAF78FCB}"/>
    <dgm:cxn modelId="{BE2A200D-F8AC-43D3-B4ED-77F22EA0A662}" type="presOf" srcId="{982B400A-2AE9-453D-BF37-765E738DE980}" destId="{F4D6B35C-FA55-4AC6-B9E2-133E7997B914}" srcOrd="0" destOrd="0" presId="urn:microsoft.com/office/officeart/2005/8/layout/vProcess5"/>
    <dgm:cxn modelId="{14063613-278A-4F07-B0EB-C4820E3C0435}" type="presOf" srcId="{18CA7104-8914-4D39-A01E-3E39DDF17D6E}" destId="{F2AB5C0F-0C76-4757-AB74-8EACEB93EF81}" srcOrd="1" destOrd="0" presId="urn:microsoft.com/office/officeart/2005/8/layout/vProcess5"/>
    <dgm:cxn modelId="{CD2B5513-A74D-4137-9934-06E3EE3DE5AA}" type="presOf" srcId="{3CF0F0AD-B4BD-4CF1-8567-F0646FE85113}" destId="{56362A5E-073B-4B58-99C9-413C607714D0}" srcOrd="0" destOrd="0" presId="urn:microsoft.com/office/officeart/2005/8/layout/vProcess5"/>
    <dgm:cxn modelId="{0FAA6660-B0C4-40FF-B39B-52824D5227E2}" type="presOf" srcId="{8B5E6D68-A543-494B-9C6E-9BD282F7128F}" destId="{C839C718-9E1A-41BA-8A12-7650E642D4C2}" srcOrd="0" destOrd="0" presId="urn:microsoft.com/office/officeart/2005/8/layout/vProcess5"/>
    <dgm:cxn modelId="{BED5DF41-2A41-4AE9-B8DC-44C0F1E39FA4}" type="presOf" srcId="{8D662ADA-F8B9-41FA-AD12-E97568BCDF8A}" destId="{6E912EF7-0B35-4241-BA9D-780D64A9A287}" srcOrd="0" destOrd="0" presId="urn:microsoft.com/office/officeart/2005/8/layout/vProcess5"/>
    <dgm:cxn modelId="{58758F46-ACD1-4CE0-BC3F-6BD847CEB588}" type="presOf" srcId="{330AF67C-2024-4866-BEC3-AD3863FA0AFB}" destId="{77C59109-C157-4D81-BF03-1C005CD8E0F4}" srcOrd="0" destOrd="0" presId="urn:microsoft.com/office/officeart/2005/8/layout/vProcess5"/>
    <dgm:cxn modelId="{AA8CB166-58FA-47BA-9D1E-BDB9B14A861E}" type="presOf" srcId="{982B400A-2AE9-453D-BF37-765E738DE980}" destId="{9EBF7991-F20C-4895-8D10-2C318013FB37}" srcOrd="1" destOrd="0" presId="urn:microsoft.com/office/officeart/2005/8/layout/vProcess5"/>
    <dgm:cxn modelId="{811B944B-7E6A-4F0F-AF29-5406FB68B033}" srcId="{8B5E6D68-A543-494B-9C6E-9BD282F7128F}" destId="{982B400A-2AE9-453D-BF37-765E738DE980}" srcOrd="0" destOrd="0" parTransId="{B0402CE2-8EEF-4257-9163-7E7595A807E1}" sibTransId="{4D189303-F7F3-45A8-9AA5-B5F959285F30}"/>
    <dgm:cxn modelId="{EDBEED71-8288-4ED1-BA84-A410758730A4}" type="presOf" srcId="{8D662ADA-F8B9-41FA-AD12-E97568BCDF8A}" destId="{C28CC09B-8438-44C1-9388-ECE14F72B5DC}" srcOrd="1" destOrd="0" presId="urn:microsoft.com/office/officeart/2005/8/layout/vProcess5"/>
    <dgm:cxn modelId="{1D724576-2893-4BA2-927D-62CA78071693}" type="presOf" srcId="{4471DA29-E6C1-498D-9D4D-A9447DC56BD6}" destId="{32D9E4A9-0E85-4B0D-8C12-756A663031E2}" srcOrd="0" destOrd="0" presId="urn:microsoft.com/office/officeart/2005/8/layout/vProcess5"/>
    <dgm:cxn modelId="{28BEA55A-63EF-49F2-A56C-955657D77D05}" type="presOf" srcId="{330AF67C-2024-4866-BEC3-AD3863FA0AFB}" destId="{04579E63-CBCF-4F5F-A393-94D55D30F9DC}" srcOrd="1" destOrd="0" presId="urn:microsoft.com/office/officeart/2005/8/layout/vProcess5"/>
    <dgm:cxn modelId="{82E7558E-1265-4C91-9C16-57E751F3D7E8}" type="presOf" srcId="{4D189303-F7F3-45A8-9AA5-B5F959285F30}" destId="{5F92D986-B0EF-4284-8607-F9388EB6BF9C}" srcOrd="0" destOrd="0" presId="urn:microsoft.com/office/officeart/2005/8/layout/vProcess5"/>
    <dgm:cxn modelId="{A0921E8F-5A89-4955-8F62-BE2BD5E91AB1}" srcId="{8B5E6D68-A543-494B-9C6E-9BD282F7128F}" destId="{18CA7104-8914-4D39-A01E-3E39DDF17D6E}" srcOrd="3" destOrd="0" parTransId="{9905EBA4-A6DC-4D44-B388-1792CC923AD7}" sibTransId="{44070630-D9BB-481C-9095-77512D22DADD}"/>
    <dgm:cxn modelId="{575A268F-842E-414C-9231-1E9021B0B120}" type="presOf" srcId="{4471DA29-E6C1-498D-9D4D-A9447DC56BD6}" destId="{6C977E2F-C5D6-461F-BE90-3B895D357DEC}" srcOrd="1" destOrd="0" presId="urn:microsoft.com/office/officeart/2005/8/layout/vProcess5"/>
    <dgm:cxn modelId="{917FA392-CA92-46D1-A0A3-BC8B0048E7EC}" type="presOf" srcId="{32195941-0A90-4E44-BC75-CAF1CAF78FCB}" destId="{D5A5C4BE-C35B-415A-8DAB-5EE2982AA283}" srcOrd="0" destOrd="0" presId="urn:microsoft.com/office/officeart/2005/8/layout/vProcess5"/>
    <dgm:cxn modelId="{124B42D1-87E7-4F22-9A9B-A216D3113BFB}" type="presOf" srcId="{44070630-D9BB-481C-9095-77512D22DADD}" destId="{AA81BB1F-5151-4648-8590-46BA845CF944}" srcOrd="0" destOrd="0" presId="urn:microsoft.com/office/officeart/2005/8/layout/vProcess5"/>
    <dgm:cxn modelId="{4E9DB5D8-E6C7-4982-A92D-AF0E0EC7CCB2}" srcId="{8B5E6D68-A543-494B-9C6E-9BD282F7128F}" destId="{330AF67C-2024-4866-BEC3-AD3863FA0AFB}" srcOrd="4" destOrd="0" parTransId="{45BDBCA2-AA02-439E-AB9B-18DEF18D5EF4}" sibTransId="{0BF78754-E180-4F18-A40C-60254410ABE6}"/>
    <dgm:cxn modelId="{B9D3C1F3-85E0-4AAF-B431-52FE0D32284E}" srcId="{8B5E6D68-A543-494B-9C6E-9BD282F7128F}" destId="{8D662ADA-F8B9-41FA-AD12-E97568BCDF8A}" srcOrd="2" destOrd="0" parTransId="{1CB9C644-DB85-47EB-87CB-C6406C11B489}" sibTransId="{3CF0F0AD-B4BD-4CF1-8567-F0646FE85113}"/>
    <dgm:cxn modelId="{FC0D0AFA-8C09-415F-B847-5393B9A3B064}" type="presOf" srcId="{18CA7104-8914-4D39-A01E-3E39DDF17D6E}" destId="{15C64B29-787C-4FC2-8F6E-50E61783B782}" srcOrd="0" destOrd="0" presId="urn:microsoft.com/office/officeart/2005/8/layout/vProcess5"/>
    <dgm:cxn modelId="{7B8ECE92-A7A6-4802-8A23-FCBC74AE901B}" type="presParOf" srcId="{C839C718-9E1A-41BA-8A12-7650E642D4C2}" destId="{F1E120BE-EB25-4C51-8E09-67AB0AAF90B1}" srcOrd="0" destOrd="0" presId="urn:microsoft.com/office/officeart/2005/8/layout/vProcess5"/>
    <dgm:cxn modelId="{09003B2B-65E0-4278-BFD5-FAC9A98E1BB6}" type="presParOf" srcId="{C839C718-9E1A-41BA-8A12-7650E642D4C2}" destId="{F4D6B35C-FA55-4AC6-B9E2-133E7997B914}" srcOrd="1" destOrd="0" presId="urn:microsoft.com/office/officeart/2005/8/layout/vProcess5"/>
    <dgm:cxn modelId="{486BF66B-D929-4642-880A-9599AF0918B0}" type="presParOf" srcId="{C839C718-9E1A-41BA-8A12-7650E642D4C2}" destId="{32D9E4A9-0E85-4B0D-8C12-756A663031E2}" srcOrd="2" destOrd="0" presId="urn:microsoft.com/office/officeart/2005/8/layout/vProcess5"/>
    <dgm:cxn modelId="{074DFC8C-1734-4490-AB4D-78DA56AD0F8A}" type="presParOf" srcId="{C839C718-9E1A-41BA-8A12-7650E642D4C2}" destId="{6E912EF7-0B35-4241-BA9D-780D64A9A287}" srcOrd="3" destOrd="0" presId="urn:microsoft.com/office/officeart/2005/8/layout/vProcess5"/>
    <dgm:cxn modelId="{D4873FC8-FBB4-4D9C-BD27-0BFDFBC4A9E7}" type="presParOf" srcId="{C839C718-9E1A-41BA-8A12-7650E642D4C2}" destId="{15C64B29-787C-4FC2-8F6E-50E61783B782}" srcOrd="4" destOrd="0" presId="urn:microsoft.com/office/officeart/2005/8/layout/vProcess5"/>
    <dgm:cxn modelId="{B6D7B173-8CE5-4681-BD71-DE4EDEFA972C}" type="presParOf" srcId="{C839C718-9E1A-41BA-8A12-7650E642D4C2}" destId="{77C59109-C157-4D81-BF03-1C005CD8E0F4}" srcOrd="5" destOrd="0" presId="urn:microsoft.com/office/officeart/2005/8/layout/vProcess5"/>
    <dgm:cxn modelId="{B223C44F-35A9-484E-908E-61181D9A75D0}" type="presParOf" srcId="{C839C718-9E1A-41BA-8A12-7650E642D4C2}" destId="{5F92D986-B0EF-4284-8607-F9388EB6BF9C}" srcOrd="6" destOrd="0" presId="urn:microsoft.com/office/officeart/2005/8/layout/vProcess5"/>
    <dgm:cxn modelId="{B105F126-3486-40E5-8379-6172117045A1}" type="presParOf" srcId="{C839C718-9E1A-41BA-8A12-7650E642D4C2}" destId="{D5A5C4BE-C35B-415A-8DAB-5EE2982AA283}" srcOrd="7" destOrd="0" presId="urn:microsoft.com/office/officeart/2005/8/layout/vProcess5"/>
    <dgm:cxn modelId="{B6BFB223-C095-4FC7-8763-1FD87D6946F3}" type="presParOf" srcId="{C839C718-9E1A-41BA-8A12-7650E642D4C2}" destId="{56362A5E-073B-4B58-99C9-413C607714D0}" srcOrd="8" destOrd="0" presId="urn:microsoft.com/office/officeart/2005/8/layout/vProcess5"/>
    <dgm:cxn modelId="{975A519A-1AB6-4387-B696-CB2B5B614F47}" type="presParOf" srcId="{C839C718-9E1A-41BA-8A12-7650E642D4C2}" destId="{AA81BB1F-5151-4648-8590-46BA845CF944}" srcOrd="9" destOrd="0" presId="urn:microsoft.com/office/officeart/2005/8/layout/vProcess5"/>
    <dgm:cxn modelId="{AF52E98B-9C5F-4D84-9871-15DE01C36E93}" type="presParOf" srcId="{C839C718-9E1A-41BA-8A12-7650E642D4C2}" destId="{9EBF7991-F20C-4895-8D10-2C318013FB37}" srcOrd="10" destOrd="0" presId="urn:microsoft.com/office/officeart/2005/8/layout/vProcess5"/>
    <dgm:cxn modelId="{C3B2E3E5-8C4F-481F-8BB4-AEDAE89EE1C7}" type="presParOf" srcId="{C839C718-9E1A-41BA-8A12-7650E642D4C2}" destId="{6C977E2F-C5D6-461F-BE90-3B895D357DEC}" srcOrd="11" destOrd="0" presId="urn:microsoft.com/office/officeart/2005/8/layout/vProcess5"/>
    <dgm:cxn modelId="{7C7A47AD-F156-4908-8789-FDB53678CD57}" type="presParOf" srcId="{C839C718-9E1A-41BA-8A12-7650E642D4C2}" destId="{C28CC09B-8438-44C1-9388-ECE14F72B5DC}" srcOrd="12" destOrd="0" presId="urn:microsoft.com/office/officeart/2005/8/layout/vProcess5"/>
    <dgm:cxn modelId="{D3276021-BF56-4909-BB1E-53F825CC8EB8}" type="presParOf" srcId="{C839C718-9E1A-41BA-8A12-7650E642D4C2}" destId="{F2AB5C0F-0C76-4757-AB74-8EACEB93EF81}" srcOrd="13" destOrd="0" presId="urn:microsoft.com/office/officeart/2005/8/layout/vProcess5"/>
    <dgm:cxn modelId="{BFCEC7D4-0B34-413B-A79E-2F2D9C5BD4D9}" type="presParOf" srcId="{C839C718-9E1A-41BA-8A12-7650E642D4C2}" destId="{04579E63-CBCF-4F5F-A393-94D55D30F9D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FC8462C-BD61-42F4-89CE-F57682F34612}"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BE1A59CF-5EEC-4374-AE5A-616E59B1EB8D}">
      <dgm:prSet/>
      <dgm:spPr/>
      <dgm:t>
        <a:bodyPr/>
        <a:lstStyle/>
        <a:p>
          <a:r>
            <a:rPr lang="en-NZ" dirty="0"/>
            <a:t>The flexibility, ease of use, building-block structure, and embeddability of FlexiForms make it an ideal tool for developers. These features allow developers to easily integrate and customize forms within their applications, providing a seamless user experience while maintaining control over the form data and workflows.</a:t>
          </a:r>
          <a:endParaRPr lang="en-US" dirty="0"/>
        </a:p>
      </dgm:t>
    </dgm:pt>
    <dgm:pt modelId="{A9A231EA-4D56-4937-BEB2-AC3CE7906975}" type="parTrans" cxnId="{B7DB6DB3-BF71-4618-88D8-7C0CA377ABBF}">
      <dgm:prSet/>
      <dgm:spPr/>
      <dgm:t>
        <a:bodyPr/>
        <a:lstStyle/>
        <a:p>
          <a:endParaRPr lang="en-US"/>
        </a:p>
      </dgm:t>
    </dgm:pt>
    <dgm:pt modelId="{48CE662B-376B-4529-B007-6B88BB3C4746}" type="sibTrans" cxnId="{B7DB6DB3-BF71-4618-88D8-7C0CA377ABBF}">
      <dgm:prSet/>
      <dgm:spPr/>
      <dgm:t>
        <a:bodyPr/>
        <a:lstStyle/>
        <a:p>
          <a:endParaRPr lang="en-US"/>
        </a:p>
      </dgm:t>
    </dgm:pt>
    <dgm:pt modelId="{9D976BD4-041D-463C-AB1D-041633CEE736}">
      <dgm:prSet/>
      <dgm:spPr/>
      <dgm:t>
        <a:bodyPr/>
        <a:lstStyle/>
        <a:p>
          <a:r>
            <a:rPr lang="en-NZ" dirty="0"/>
            <a:t>Not only does FlexiForms handle standard form requirements by delegating them to its platform (e.g., sending the user to the FlexiForms platform instead of developing a new small app for certain forms), but it also enables developers to seamlessly integrate forms into any web application they are maintaining or developing.</a:t>
          </a:r>
          <a:endParaRPr lang="en-US" dirty="0"/>
        </a:p>
      </dgm:t>
    </dgm:pt>
    <dgm:pt modelId="{82A0FC00-507C-4374-99DC-633BF6ECF648}" type="parTrans" cxnId="{7C064BAD-510B-47C8-91B2-F6171527266B}">
      <dgm:prSet/>
      <dgm:spPr/>
      <dgm:t>
        <a:bodyPr/>
        <a:lstStyle/>
        <a:p>
          <a:endParaRPr lang="en-US"/>
        </a:p>
      </dgm:t>
    </dgm:pt>
    <dgm:pt modelId="{C05A1AC4-5D1F-4802-A98A-958D0BEEE80C}" type="sibTrans" cxnId="{7C064BAD-510B-47C8-91B2-F6171527266B}">
      <dgm:prSet/>
      <dgm:spPr/>
      <dgm:t>
        <a:bodyPr/>
        <a:lstStyle/>
        <a:p>
          <a:endParaRPr lang="en-US"/>
        </a:p>
      </dgm:t>
    </dgm:pt>
    <dgm:pt modelId="{5AF2CA5E-94BF-4E96-ADAB-122815B01672}">
      <dgm:prSet/>
      <dgm:spPr/>
      <dgm:t>
        <a:bodyPr/>
        <a:lstStyle/>
        <a:p>
          <a:r>
            <a:rPr lang="en-NZ"/>
            <a:t>Imagine you're tasked with designing a long form with complex inner logic for a new entity. You don't have to create everything from scratch. With FlexiForms, you can save weeks, or even months, of tedious work by configuring the form and leveraging built-in features. Here's how:</a:t>
          </a:r>
        </a:p>
      </dgm:t>
    </dgm:pt>
    <dgm:pt modelId="{6441369C-B51F-4ADD-A86B-CF68D4746D64}" type="parTrans" cxnId="{4ABC1816-194B-4B3A-B9ED-F1EE61B7207A}">
      <dgm:prSet/>
      <dgm:spPr/>
      <dgm:t>
        <a:bodyPr/>
        <a:lstStyle/>
        <a:p>
          <a:endParaRPr lang="en-NZ"/>
        </a:p>
      </dgm:t>
    </dgm:pt>
    <dgm:pt modelId="{DAB5479B-DF2D-426E-A7DD-D4A1D8EED880}" type="sibTrans" cxnId="{4ABC1816-194B-4B3A-B9ED-F1EE61B7207A}">
      <dgm:prSet/>
      <dgm:spPr/>
      <dgm:t>
        <a:bodyPr/>
        <a:lstStyle/>
        <a:p>
          <a:endParaRPr lang="en-NZ"/>
        </a:p>
      </dgm:t>
    </dgm:pt>
    <dgm:pt modelId="{3CB85FE7-3AAB-4A01-919D-0B9970054A68}">
      <dgm:prSet/>
      <dgm:spPr/>
      <dgm:t>
        <a:bodyPr/>
        <a:lstStyle/>
        <a:p>
          <a:pPr>
            <a:buFont typeface="Arial" panose="020B0604020202020204" pitchFamily="34" charset="0"/>
            <a:buChar char="•"/>
          </a:pPr>
          <a:r>
            <a:rPr lang="en-NZ" b="1"/>
            <a:t>Configure the form</a:t>
          </a:r>
          <a:r>
            <a:rPr lang="en-NZ"/>
            <a:t>: Define the fields, rules, and behavior within FlexiForms.</a:t>
          </a:r>
        </a:p>
      </dgm:t>
    </dgm:pt>
    <dgm:pt modelId="{7941A5E9-B453-4A03-B6A5-5ABD29058D43}" type="parTrans" cxnId="{B54CB866-B03B-4E2D-B75D-E6A46D824E29}">
      <dgm:prSet/>
      <dgm:spPr/>
      <dgm:t>
        <a:bodyPr/>
        <a:lstStyle/>
        <a:p>
          <a:endParaRPr lang="en-NZ"/>
        </a:p>
      </dgm:t>
    </dgm:pt>
    <dgm:pt modelId="{7B22D7D1-7478-40EA-A641-FE7009213DF2}" type="sibTrans" cxnId="{B54CB866-B03B-4E2D-B75D-E6A46D824E29}">
      <dgm:prSet/>
      <dgm:spPr/>
      <dgm:t>
        <a:bodyPr/>
        <a:lstStyle/>
        <a:p>
          <a:endParaRPr lang="en-NZ"/>
        </a:p>
      </dgm:t>
    </dgm:pt>
    <dgm:pt modelId="{58A77666-59D2-4A25-9272-F0F4DEDA955A}">
      <dgm:prSet/>
      <dgm:spPr/>
      <dgm:t>
        <a:bodyPr/>
        <a:lstStyle/>
        <a:p>
          <a:pPr>
            <a:buFont typeface="Arial" panose="020B0604020202020204" pitchFamily="34" charset="0"/>
            <a:buChar char="•"/>
          </a:pPr>
          <a:r>
            <a:rPr lang="en-NZ" b="1"/>
            <a:t>Use the Feed feature</a:t>
          </a:r>
          <a:r>
            <a:rPr lang="en-NZ"/>
            <a:t>: Easily populate the form with existing data or pass data between forms.</a:t>
          </a:r>
        </a:p>
      </dgm:t>
    </dgm:pt>
    <dgm:pt modelId="{973C486F-73FF-4FA5-9EDE-3BE34140956F}" type="parTrans" cxnId="{F0831137-AA47-4DD9-BA48-5C52E6A6FEB2}">
      <dgm:prSet/>
      <dgm:spPr/>
      <dgm:t>
        <a:bodyPr/>
        <a:lstStyle/>
        <a:p>
          <a:endParaRPr lang="en-NZ"/>
        </a:p>
      </dgm:t>
    </dgm:pt>
    <dgm:pt modelId="{8DC24412-232F-42F6-B25E-A0E3984E6853}" type="sibTrans" cxnId="{F0831137-AA47-4DD9-BA48-5C52E6A6FEB2}">
      <dgm:prSet/>
      <dgm:spPr/>
      <dgm:t>
        <a:bodyPr/>
        <a:lstStyle/>
        <a:p>
          <a:endParaRPr lang="en-NZ"/>
        </a:p>
      </dgm:t>
    </dgm:pt>
    <dgm:pt modelId="{5A57DA04-5E1C-4A40-B2B6-5FAFFDB77AC2}">
      <dgm:prSet/>
      <dgm:spPr/>
      <dgm:t>
        <a:bodyPr/>
        <a:lstStyle/>
        <a:p>
          <a:pPr>
            <a:buFont typeface="Arial" panose="020B0604020202020204" pitchFamily="34" charset="0"/>
            <a:buChar char="•"/>
          </a:pPr>
          <a:r>
            <a:rPr lang="en-NZ" b="1"/>
            <a:t>Utilize Request Data</a:t>
          </a:r>
          <a:r>
            <a:rPr lang="en-NZ"/>
            <a:t>: Dynamically pull in data from URLs or APIs to pre-fill or conditionally display form fields.</a:t>
          </a:r>
        </a:p>
      </dgm:t>
    </dgm:pt>
    <dgm:pt modelId="{7E87E64C-AF50-4031-8F87-98AD20C4DCE5}" type="parTrans" cxnId="{2AC7D4CA-FF95-493F-884D-951EAE227AA0}">
      <dgm:prSet/>
      <dgm:spPr/>
      <dgm:t>
        <a:bodyPr/>
        <a:lstStyle/>
        <a:p>
          <a:endParaRPr lang="en-NZ"/>
        </a:p>
      </dgm:t>
    </dgm:pt>
    <dgm:pt modelId="{BB9DCF02-A399-4525-8409-8FF9662FFD97}" type="sibTrans" cxnId="{2AC7D4CA-FF95-493F-884D-951EAE227AA0}">
      <dgm:prSet/>
      <dgm:spPr/>
      <dgm:t>
        <a:bodyPr/>
        <a:lstStyle/>
        <a:p>
          <a:endParaRPr lang="en-NZ"/>
        </a:p>
      </dgm:t>
    </dgm:pt>
    <dgm:pt modelId="{D08BCCA0-646F-47CB-89AD-AB10CAC8B5CD}">
      <dgm:prSet/>
      <dgm:spPr/>
      <dgm:t>
        <a:bodyPr/>
        <a:lstStyle/>
        <a:p>
          <a:pPr>
            <a:buFont typeface="Arial" panose="020B0604020202020204" pitchFamily="34" charset="0"/>
            <a:buChar char="•"/>
          </a:pPr>
          <a:r>
            <a:rPr lang="en-NZ" b="1"/>
            <a:t>Apply Transfer-type jobs</a:t>
          </a:r>
          <a:r>
            <a:rPr lang="en-NZ"/>
            <a:t>: Automatically send form data to databases, APIs, or email, saving time on backend development.</a:t>
          </a:r>
        </a:p>
      </dgm:t>
    </dgm:pt>
    <dgm:pt modelId="{229ACA00-D83B-4D8E-8C20-03B490D6E485}" type="parTrans" cxnId="{BFEE2431-9FFB-465C-A757-FA0FF911CCA1}">
      <dgm:prSet/>
      <dgm:spPr/>
      <dgm:t>
        <a:bodyPr/>
        <a:lstStyle/>
        <a:p>
          <a:endParaRPr lang="en-NZ"/>
        </a:p>
      </dgm:t>
    </dgm:pt>
    <dgm:pt modelId="{2E944AE4-DAA3-4BD5-8AC6-9E618F53A1B5}" type="sibTrans" cxnId="{BFEE2431-9FFB-465C-A757-FA0FF911CCA1}">
      <dgm:prSet/>
      <dgm:spPr/>
      <dgm:t>
        <a:bodyPr/>
        <a:lstStyle/>
        <a:p>
          <a:endParaRPr lang="en-NZ"/>
        </a:p>
      </dgm:t>
    </dgm:pt>
    <dgm:pt modelId="{8128CD3E-CAA6-4A2C-8646-B019BA1CB21C}">
      <dgm:prSet/>
      <dgm:spPr/>
      <dgm:t>
        <a:bodyPr/>
        <a:lstStyle/>
        <a:p>
          <a:pPr>
            <a:buFont typeface="Arial" panose="020B0604020202020204" pitchFamily="34" charset="0"/>
            <a:buChar char="•"/>
          </a:pPr>
          <a:r>
            <a:rPr lang="en-NZ" b="1"/>
            <a:t>Leverage rules for jobs</a:t>
          </a:r>
          <a:r>
            <a:rPr lang="en-NZ"/>
            <a:t>: Set up custom logic to control how and when data is processed, ensuring the workflow aligns with your business needs.</a:t>
          </a:r>
        </a:p>
      </dgm:t>
    </dgm:pt>
    <dgm:pt modelId="{708F2897-F009-4BDB-8A9D-A5C809919E5F}" type="parTrans" cxnId="{1346A920-5090-4707-9054-E341DEBA95EB}">
      <dgm:prSet/>
      <dgm:spPr/>
      <dgm:t>
        <a:bodyPr/>
        <a:lstStyle/>
        <a:p>
          <a:endParaRPr lang="en-NZ"/>
        </a:p>
      </dgm:t>
    </dgm:pt>
    <dgm:pt modelId="{B1E0576C-58B6-4FE7-9546-20251BDD716E}" type="sibTrans" cxnId="{1346A920-5090-4707-9054-E341DEBA95EB}">
      <dgm:prSet/>
      <dgm:spPr/>
      <dgm:t>
        <a:bodyPr/>
        <a:lstStyle/>
        <a:p>
          <a:endParaRPr lang="en-NZ"/>
        </a:p>
      </dgm:t>
    </dgm:pt>
    <dgm:pt modelId="{019124A8-D0F6-4987-B548-A9B6530B5EEA}">
      <dgm:prSet/>
      <dgm:spPr/>
      <dgm:t>
        <a:bodyPr/>
        <a:lstStyle/>
        <a:p>
          <a:r>
            <a:rPr lang="en-NZ" dirty="0"/>
            <a:t>This streamlined approach allows you to focus on your app's core functionality, while FlexiForms handles the heavy lifting of form management, data integration, and job automation.</a:t>
          </a:r>
        </a:p>
      </dgm:t>
    </dgm:pt>
    <dgm:pt modelId="{8DF21B20-7D3D-43DB-A931-F5476102C07A}" type="parTrans" cxnId="{809E8601-264C-45F8-9E77-8C87CA07EF2C}">
      <dgm:prSet/>
      <dgm:spPr/>
      <dgm:t>
        <a:bodyPr/>
        <a:lstStyle/>
        <a:p>
          <a:endParaRPr lang="en-NZ"/>
        </a:p>
      </dgm:t>
    </dgm:pt>
    <dgm:pt modelId="{A68DE6D5-F690-4D1E-851B-401A6D4B5490}" type="sibTrans" cxnId="{809E8601-264C-45F8-9E77-8C87CA07EF2C}">
      <dgm:prSet/>
      <dgm:spPr/>
      <dgm:t>
        <a:bodyPr/>
        <a:lstStyle/>
        <a:p>
          <a:endParaRPr lang="en-NZ"/>
        </a:p>
      </dgm:t>
    </dgm:pt>
    <dgm:pt modelId="{B996EA5C-FAAD-4A11-A8B3-4E0823F7B832}" type="pres">
      <dgm:prSet presAssocID="{2FC8462C-BD61-42F4-89CE-F57682F34612}" presName="Name0" presStyleCnt="0">
        <dgm:presLayoutVars>
          <dgm:dir/>
          <dgm:animLvl val="lvl"/>
          <dgm:resizeHandles val="exact"/>
        </dgm:presLayoutVars>
      </dgm:prSet>
      <dgm:spPr/>
    </dgm:pt>
    <dgm:pt modelId="{D696A181-BB80-4230-BF7E-7477E9755496}" type="pres">
      <dgm:prSet presAssocID="{BE1A59CF-5EEC-4374-AE5A-616E59B1EB8D}" presName="boxAndChildren" presStyleCnt="0"/>
      <dgm:spPr/>
    </dgm:pt>
    <dgm:pt modelId="{86A05795-CFF8-443A-9C02-6E97EE6B9A85}" type="pres">
      <dgm:prSet presAssocID="{BE1A59CF-5EEC-4374-AE5A-616E59B1EB8D}" presName="parentTextBox" presStyleLbl="node1" presStyleIdx="0" presStyleCnt="1"/>
      <dgm:spPr/>
    </dgm:pt>
    <dgm:pt modelId="{C2210B60-BFB1-4FBB-B462-3650C07A01A5}" type="pres">
      <dgm:prSet presAssocID="{BE1A59CF-5EEC-4374-AE5A-616E59B1EB8D}" presName="entireBox" presStyleLbl="node1" presStyleIdx="0" presStyleCnt="1" custLinFactNeighborX="-2001"/>
      <dgm:spPr/>
    </dgm:pt>
    <dgm:pt modelId="{EA7A85D9-031B-4170-9B9F-C4A9E35AB91A}" type="pres">
      <dgm:prSet presAssocID="{BE1A59CF-5EEC-4374-AE5A-616E59B1EB8D}" presName="descendantBox" presStyleCnt="0"/>
      <dgm:spPr/>
    </dgm:pt>
    <dgm:pt modelId="{57E7BC0D-FD84-4AB0-897C-633E01589F1F}" type="pres">
      <dgm:prSet presAssocID="{9D976BD4-041D-463C-AB1D-041633CEE736}" presName="childTextBox" presStyleLbl="fgAccFollowNode1" presStyleIdx="0" presStyleCnt="8">
        <dgm:presLayoutVars>
          <dgm:bulletEnabled val="1"/>
        </dgm:presLayoutVars>
      </dgm:prSet>
      <dgm:spPr/>
    </dgm:pt>
    <dgm:pt modelId="{21F8442D-D21E-41BB-B14B-4F91922C740F}" type="pres">
      <dgm:prSet presAssocID="{5AF2CA5E-94BF-4E96-ADAB-122815B01672}" presName="childTextBox" presStyleLbl="fgAccFollowNode1" presStyleIdx="1" presStyleCnt="8">
        <dgm:presLayoutVars>
          <dgm:bulletEnabled val="1"/>
        </dgm:presLayoutVars>
      </dgm:prSet>
      <dgm:spPr/>
    </dgm:pt>
    <dgm:pt modelId="{783395F0-AFF2-4412-9246-BA698068115F}" type="pres">
      <dgm:prSet presAssocID="{3CB85FE7-3AAB-4A01-919D-0B9970054A68}" presName="childTextBox" presStyleLbl="fgAccFollowNode1" presStyleIdx="2" presStyleCnt="8">
        <dgm:presLayoutVars>
          <dgm:bulletEnabled val="1"/>
        </dgm:presLayoutVars>
      </dgm:prSet>
      <dgm:spPr/>
    </dgm:pt>
    <dgm:pt modelId="{9310B6DA-5C0D-4371-84E1-95627BA53634}" type="pres">
      <dgm:prSet presAssocID="{58A77666-59D2-4A25-9272-F0F4DEDA955A}" presName="childTextBox" presStyleLbl="fgAccFollowNode1" presStyleIdx="3" presStyleCnt="8">
        <dgm:presLayoutVars>
          <dgm:bulletEnabled val="1"/>
        </dgm:presLayoutVars>
      </dgm:prSet>
      <dgm:spPr/>
    </dgm:pt>
    <dgm:pt modelId="{89E88588-6B0A-46F6-B51F-D32B6E9739FB}" type="pres">
      <dgm:prSet presAssocID="{5A57DA04-5E1C-4A40-B2B6-5FAFFDB77AC2}" presName="childTextBox" presStyleLbl="fgAccFollowNode1" presStyleIdx="4" presStyleCnt="8">
        <dgm:presLayoutVars>
          <dgm:bulletEnabled val="1"/>
        </dgm:presLayoutVars>
      </dgm:prSet>
      <dgm:spPr/>
    </dgm:pt>
    <dgm:pt modelId="{71D1C8EB-0995-4533-B76D-139F5C2B21DD}" type="pres">
      <dgm:prSet presAssocID="{D08BCCA0-646F-47CB-89AD-AB10CAC8B5CD}" presName="childTextBox" presStyleLbl="fgAccFollowNode1" presStyleIdx="5" presStyleCnt="8">
        <dgm:presLayoutVars>
          <dgm:bulletEnabled val="1"/>
        </dgm:presLayoutVars>
      </dgm:prSet>
      <dgm:spPr/>
    </dgm:pt>
    <dgm:pt modelId="{D82BFE43-F3AD-4FEE-B5EA-2250625576DB}" type="pres">
      <dgm:prSet presAssocID="{8128CD3E-CAA6-4A2C-8646-B019BA1CB21C}" presName="childTextBox" presStyleLbl="fgAccFollowNode1" presStyleIdx="6" presStyleCnt="8">
        <dgm:presLayoutVars>
          <dgm:bulletEnabled val="1"/>
        </dgm:presLayoutVars>
      </dgm:prSet>
      <dgm:spPr/>
    </dgm:pt>
    <dgm:pt modelId="{420B4ECF-0671-4E68-90C1-477A23F01C08}" type="pres">
      <dgm:prSet presAssocID="{019124A8-D0F6-4987-B548-A9B6530B5EEA}" presName="childTextBox" presStyleLbl="fgAccFollowNode1" presStyleIdx="7" presStyleCnt="8">
        <dgm:presLayoutVars>
          <dgm:bulletEnabled val="1"/>
        </dgm:presLayoutVars>
      </dgm:prSet>
      <dgm:spPr/>
    </dgm:pt>
  </dgm:ptLst>
  <dgm:cxnLst>
    <dgm:cxn modelId="{809E8601-264C-45F8-9E77-8C87CA07EF2C}" srcId="{BE1A59CF-5EEC-4374-AE5A-616E59B1EB8D}" destId="{019124A8-D0F6-4987-B548-A9B6530B5EEA}" srcOrd="7" destOrd="0" parTransId="{8DF21B20-7D3D-43DB-A931-F5476102C07A}" sibTransId="{A68DE6D5-F690-4D1E-851B-401A6D4B5490}"/>
    <dgm:cxn modelId="{4ABC1816-194B-4B3A-B9ED-F1EE61B7207A}" srcId="{BE1A59CF-5EEC-4374-AE5A-616E59B1EB8D}" destId="{5AF2CA5E-94BF-4E96-ADAB-122815B01672}" srcOrd="1" destOrd="0" parTransId="{6441369C-B51F-4ADD-A86B-CF68D4746D64}" sibTransId="{DAB5479B-DF2D-426E-A7DD-D4A1D8EED880}"/>
    <dgm:cxn modelId="{DA048F1B-EB72-42FE-ABF0-A5E18D43BFBD}" type="presOf" srcId="{8128CD3E-CAA6-4A2C-8646-B019BA1CB21C}" destId="{D82BFE43-F3AD-4FEE-B5EA-2250625576DB}" srcOrd="0" destOrd="0" presId="urn:microsoft.com/office/officeart/2005/8/layout/process4"/>
    <dgm:cxn modelId="{1346A920-5090-4707-9054-E341DEBA95EB}" srcId="{BE1A59CF-5EEC-4374-AE5A-616E59B1EB8D}" destId="{8128CD3E-CAA6-4A2C-8646-B019BA1CB21C}" srcOrd="6" destOrd="0" parTransId="{708F2897-F009-4BDB-8A9D-A5C809919E5F}" sibTransId="{B1E0576C-58B6-4FE7-9546-20251BDD716E}"/>
    <dgm:cxn modelId="{F30AC92C-9C44-430E-9C4A-3F6611F503AA}" type="presOf" srcId="{2FC8462C-BD61-42F4-89CE-F57682F34612}" destId="{B996EA5C-FAAD-4A11-A8B3-4E0823F7B832}" srcOrd="0" destOrd="0" presId="urn:microsoft.com/office/officeart/2005/8/layout/process4"/>
    <dgm:cxn modelId="{BFEE2431-9FFB-465C-A757-FA0FF911CCA1}" srcId="{BE1A59CF-5EEC-4374-AE5A-616E59B1EB8D}" destId="{D08BCCA0-646F-47CB-89AD-AB10CAC8B5CD}" srcOrd="5" destOrd="0" parTransId="{229ACA00-D83B-4D8E-8C20-03B490D6E485}" sibTransId="{2E944AE4-DAA3-4BD5-8AC6-9E618F53A1B5}"/>
    <dgm:cxn modelId="{F0831137-AA47-4DD9-BA48-5C52E6A6FEB2}" srcId="{BE1A59CF-5EEC-4374-AE5A-616E59B1EB8D}" destId="{58A77666-59D2-4A25-9272-F0F4DEDA955A}" srcOrd="3" destOrd="0" parTransId="{973C486F-73FF-4FA5-9EDE-3BE34140956F}" sibTransId="{8DC24412-232F-42F6-B25E-A0E3984E6853}"/>
    <dgm:cxn modelId="{F6D7FB61-9F98-4CA4-8595-661FCD43E7C8}" type="presOf" srcId="{5A57DA04-5E1C-4A40-B2B6-5FAFFDB77AC2}" destId="{89E88588-6B0A-46F6-B51F-D32B6E9739FB}" srcOrd="0" destOrd="0" presId="urn:microsoft.com/office/officeart/2005/8/layout/process4"/>
    <dgm:cxn modelId="{B54CB866-B03B-4E2D-B75D-E6A46D824E29}" srcId="{BE1A59CF-5EEC-4374-AE5A-616E59B1EB8D}" destId="{3CB85FE7-3AAB-4A01-919D-0B9970054A68}" srcOrd="2" destOrd="0" parTransId="{7941A5E9-B453-4A03-B6A5-5ABD29058D43}" sibTransId="{7B22D7D1-7478-40EA-A641-FE7009213DF2}"/>
    <dgm:cxn modelId="{D57FC14C-661D-49C3-B627-47A0E3F76FD3}" type="presOf" srcId="{BE1A59CF-5EEC-4374-AE5A-616E59B1EB8D}" destId="{C2210B60-BFB1-4FBB-B462-3650C07A01A5}" srcOrd="1" destOrd="0" presId="urn:microsoft.com/office/officeart/2005/8/layout/process4"/>
    <dgm:cxn modelId="{AF67C176-3C6B-46D9-9AC8-7ACE2B367EB7}" type="presOf" srcId="{58A77666-59D2-4A25-9272-F0F4DEDA955A}" destId="{9310B6DA-5C0D-4371-84E1-95627BA53634}" srcOrd="0" destOrd="0" presId="urn:microsoft.com/office/officeart/2005/8/layout/process4"/>
    <dgm:cxn modelId="{48801F7F-4DE9-4D37-B9DE-974D47D270D6}" type="presOf" srcId="{9D976BD4-041D-463C-AB1D-041633CEE736}" destId="{57E7BC0D-FD84-4AB0-897C-633E01589F1F}" srcOrd="0" destOrd="0" presId="urn:microsoft.com/office/officeart/2005/8/layout/process4"/>
    <dgm:cxn modelId="{3E11A190-0916-4C2C-A594-4C7227906E5E}" type="presOf" srcId="{5AF2CA5E-94BF-4E96-ADAB-122815B01672}" destId="{21F8442D-D21E-41BB-B14B-4F91922C740F}" srcOrd="0" destOrd="0" presId="urn:microsoft.com/office/officeart/2005/8/layout/process4"/>
    <dgm:cxn modelId="{69ADAA90-F3D7-40A0-B644-2D736DE7AE54}" type="presOf" srcId="{019124A8-D0F6-4987-B548-A9B6530B5EEA}" destId="{420B4ECF-0671-4E68-90C1-477A23F01C08}" srcOrd="0" destOrd="0" presId="urn:microsoft.com/office/officeart/2005/8/layout/process4"/>
    <dgm:cxn modelId="{307C8FA4-730A-477D-8D40-7C2C9EAC683F}" type="presOf" srcId="{3CB85FE7-3AAB-4A01-919D-0B9970054A68}" destId="{783395F0-AFF2-4412-9246-BA698068115F}" srcOrd="0" destOrd="0" presId="urn:microsoft.com/office/officeart/2005/8/layout/process4"/>
    <dgm:cxn modelId="{FDE7B0A7-9F14-4850-BAAD-9B212E8C63FC}" type="presOf" srcId="{BE1A59CF-5EEC-4374-AE5A-616E59B1EB8D}" destId="{86A05795-CFF8-443A-9C02-6E97EE6B9A85}" srcOrd="0" destOrd="0" presId="urn:microsoft.com/office/officeart/2005/8/layout/process4"/>
    <dgm:cxn modelId="{7C064BAD-510B-47C8-91B2-F6171527266B}" srcId="{BE1A59CF-5EEC-4374-AE5A-616E59B1EB8D}" destId="{9D976BD4-041D-463C-AB1D-041633CEE736}" srcOrd="0" destOrd="0" parTransId="{82A0FC00-507C-4374-99DC-633BF6ECF648}" sibTransId="{C05A1AC4-5D1F-4802-A98A-958D0BEEE80C}"/>
    <dgm:cxn modelId="{B7DB6DB3-BF71-4618-88D8-7C0CA377ABBF}" srcId="{2FC8462C-BD61-42F4-89CE-F57682F34612}" destId="{BE1A59CF-5EEC-4374-AE5A-616E59B1EB8D}" srcOrd="0" destOrd="0" parTransId="{A9A231EA-4D56-4937-BEB2-AC3CE7906975}" sibTransId="{48CE662B-376B-4529-B007-6B88BB3C4746}"/>
    <dgm:cxn modelId="{2AC7D4CA-FF95-493F-884D-951EAE227AA0}" srcId="{BE1A59CF-5EEC-4374-AE5A-616E59B1EB8D}" destId="{5A57DA04-5E1C-4A40-B2B6-5FAFFDB77AC2}" srcOrd="4" destOrd="0" parTransId="{7E87E64C-AF50-4031-8F87-98AD20C4DCE5}" sibTransId="{BB9DCF02-A399-4525-8409-8FF9662FFD97}"/>
    <dgm:cxn modelId="{4C5279D5-BBEA-4F8B-8D60-97C62D80C2AE}" type="presOf" srcId="{D08BCCA0-646F-47CB-89AD-AB10CAC8B5CD}" destId="{71D1C8EB-0995-4533-B76D-139F5C2B21DD}" srcOrd="0" destOrd="0" presId="urn:microsoft.com/office/officeart/2005/8/layout/process4"/>
    <dgm:cxn modelId="{A275EF44-2D86-41F1-992A-72F9E76C5128}" type="presParOf" srcId="{B996EA5C-FAAD-4A11-A8B3-4E0823F7B832}" destId="{D696A181-BB80-4230-BF7E-7477E9755496}" srcOrd="0" destOrd="0" presId="urn:microsoft.com/office/officeart/2005/8/layout/process4"/>
    <dgm:cxn modelId="{4940745F-D147-495A-9ED5-46EF2B726E5D}" type="presParOf" srcId="{D696A181-BB80-4230-BF7E-7477E9755496}" destId="{86A05795-CFF8-443A-9C02-6E97EE6B9A85}" srcOrd="0" destOrd="0" presId="urn:microsoft.com/office/officeart/2005/8/layout/process4"/>
    <dgm:cxn modelId="{90F2C849-52E9-430F-B35C-FBB45866A771}" type="presParOf" srcId="{D696A181-BB80-4230-BF7E-7477E9755496}" destId="{C2210B60-BFB1-4FBB-B462-3650C07A01A5}" srcOrd="1" destOrd="0" presId="urn:microsoft.com/office/officeart/2005/8/layout/process4"/>
    <dgm:cxn modelId="{912F2DCA-C543-444F-A193-79338EB3723B}" type="presParOf" srcId="{D696A181-BB80-4230-BF7E-7477E9755496}" destId="{EA7A85D9-031B-4170-9B9F-C4A9E35AB91A}" srcOrd="2" destOrd="0" presId="urn:microsoft.com/office/officeart/2005/8/layout/process4"/>
    <dgm:cxn modelId="{3EE5268A-415C-4019-B912-0AEC39889362}" type="presParOf" srcId="{EA7A85D9-031B-4170-9B9F-C4A9E35AB91A}" destId="{57E7BC0D-FD84-4AB0-897C-633E01589F1F}" srcOrd="0" destOrd="0" presId="urn:microsoft.com/office/officeart/2005/8/layout/process4"/>
    <dgm:cxn modelId="{D187E292-55FE-4E71-A91E-3901939D682A}" type="presParOf" srcId="{EA7A85D9-031B-4170-9B9F-C4A9E35AB91A}" destId="{21F8442D-D21E-41BB-B14B-4F91922C740F}" srcOrd="1" destOrd="0" presId="urn:microsoft.com/office/officeart/2005/8/layout/process4"/>
    <dgm:cxn modelId="{6174DA8E-A179-452D-BA53-1E9750144627}" type="presParOf" srcId="{EA7A85D9-031B-4170-9B9F-C4A9E35AB91A}" destId="{783395F0-AFF2-4412-9246-BA698068115F}" srcOrd="2" destOrd="0" presId="urn:microsoft.com/office/officeart/2005/8/layout/process4"/>
    <dgm:cxn modelId="{61C28B07-C3BD-426B-99EA-D04142AF98BB}" type="presParOf" srcId="{EA7A85D9-031B-4170-9B9F-C4A9E35AB91A}" destId="{9310B6DA-5C0D-4371-84E1-95627BA53634}" srcOrd="3" destOrd="0" presId="urn:microsoft.com/office/officeart/2005/8/layout/process4"/>
    <dgm:cxn modelId="{C2ECA9AF-9E43-4FA5-8CAB-7B48371E7154}" type="presParOf" srcId="{EA7A85D9-031B-4170-9B9F-C4A9E35AB91A}" destId="{89E88588-6B0A-46F6-B51F-D32B6E9739FB}" srcOrd="4" destOrd="0" presId="urn:microsoft.com/office/officeart/2005/8/layout/process4"/>
    <dgm:cxn modelId="{F9D2EEB5-886C-436B-999A-95BB51A46532}" type="presParOf" srcId="{EA7A85D9-031B-4170-9B9F-C4A9E35AB91A}" destId="{71D1C8EB-0995-4533-B76D-139F5C2B21DD}" srcOrd="5" destOrd="0" presId="urn:microsoft.com/office/officeart/2005/8/layout/process4"/>
    <dgm:cxn modelId="{FA99F646-7C9B-46CC-AE97-5068808C08BE}" type="presParOf" srcId="{EA7A85D9-031B-4170-9B9F-C4A9E35AB91A}" destId="{D82BFE43-F3AD-4FEE-B5EA-2250625576DB}" srcOrd="6" destOrd="0" presId="urn:microsoft.com/office/officeart/2005/8/layout/process4"/>
    <dgm:cxn modelId="{D2CD354C-CD15-4B38-B5F3-615A82BE3D81}" type="presParOf" srcId="{EA7A85D9-031B-4170-9B9F-C4A9E35AB91A}" destId="{420B4ECF-0671-4E68-90C1-477A23F01C08}" srcOrd="7"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16488D-B401-4425-B890-EEA0C98F44AF}"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B5DD562E-F782-464B-B9B1-609E3CF8F3D1}">
      <dgm:prSet/>
      <dgm:spPr/>
      <dgm:t>
        <a:bodyPr/>
        <a:lstStyle/>
        <a:p>
          <a:pPr>
            <a:defRPr b="1"/>
          </a:pPr>
          <a:r>
            <a:rPr lang="en-NZ"/>
            <a:t>The FlexiForms Admin app employs a tiered user system:</a:t>
          </a:r>
          <a:endParaRPr lang="en-US"/>
        </a:p>
      </dgm:t>
    </dgm:pt>
    <dgm:pt modelId="{39C96924-368D-43B8-BCF5-89DCF738A7D0}" type="parTrans" cxnId="{8204515F-1312-447C-B95C-8FBDAFA4803D}">
      <dgm:prSet/>
      <dgm:spPr/>
      <dgm:t>
        <a:bodyPr/>
        <a:lstStyle/>
        <a:p>
          <a:endParaRPr lang="en-US"/>
        </a:p>
      </dgm:t>
    </dgm:pt>
    <dgm:pt modelId="{F142DBEA-B0AA-497B-83E3-A39C8F68E340}" type="sibTrans" cxnId="{8204515F-1312-447C-B95C-8FBDAFA4803D}">
      <dgm:prSet/>
      <dgm:spPr/>
      <dgm:t>
        <a:bodyPr/>
        <a:lstStyle/>
        <a:p>
          <a:endParaRPr lang="en-US"/>
        </a:p>
      </dgm:t>
    </dgm:pt>
    <dgm:pt modelId="{9EFA7620-6573-4F60-A5D1-3684C6D78231}">
      <dgm:prSet/>
      <dgm:spPr/>
      <dgm:t>
        <a:bodyPr/>
        <a:lstStyle/>
        <a:p>
          <a:pPr>
            <a:defRPr b="1"/>
          </a:pPr>
          <a:r>
            <a:rPr lang="en-NZ" b="1"/>
            <a:t>Administrators utilize the User Management module to add or remove user accounts.</a:t>
          </a:r>
          <a:endParaRPr lang="en-US"/>
        </a:p>
      </dgm:t>
    </dgm:pt>
    <dgm:pt modelId="{4B1A6F76-26D5-43A8-A59A-862CC24B5D78}" type="parTrans" cxnId="{6DE55D6D-B5EC-4D3B-9F39-261752B97DFA}">
      <dgm:prSet/>
      <dgm:spPr/>
      <dgm:t>
        <a:bodyPr/>
        <a:lstStyle/>
        <a:p>
          <a:endParaRPr lang="en-US"/>
        </a:p>
      </dgm:t>
    </dgm:pt>
    <dgm:pt modelId="{ECEDEBFF-61A3-44AF-9592-67E1A8DDF809}" type="sibTrans" cxnId="{6DE55D6D-B5EC-4D3B-9F39-261752B97DFA}">
      <dgm:prSet/>
      <dgm:spPr/>
      <dgm:t>
        <a:bodyPr/>
        <a:lstStyle/>
        <a:p>
          <a:endParaRPr lang="en-US"/>
        </a:p>
      </dgm:t>
    </dgm:pt>
    <dgm:pt modelId="{C4A49395-C61B-4B9E-9DE2-5516E8DC711A}">
      <dgm:prSet/>
      <dgm:spPr/>
      <dgm:t>
        <a:bodyPr/>
        <a:lstStyle/>
        <a:p>
          <a:pPr>
            <a:defRPr b="1"/>
          </a:pPr>
          <a:r>
            <a:rPr lang="en-NZ" b="1"/>
            <a:t>The Form Permissions module controls user access to specific forms.</a:t>
          </a:r>
          <a:endParaRPr lang="en-US"/>
        </a:p>
      </dgm:t>
    </dgm:pt>
    <dgm:pt modelId="{430852C3-8548-4264-A489-4AEFEDEA8555}" type="parTrans" cxnId="{3CCF37A9-9019-4052-BCCC-F70F4D30EA34}">
      <dgm:prSet/>
      <dgm:spPr/>
      <dgm:t>
        <a:bodyPr/>
        <a:lstStyle/>
        <a:p>
          <a:endParaRPr lang="en-US"/>
        </a:p>
      </dgm:t>
    </dgm:pt>
    <dgm:pt modelId="{6E720005-8F28-4692-9FB6-09B4A1C2499A}" type="sibTrans" cxnId="{3CCF37A9-9019-4052-BCCC-F70F4D30EA34}">
      <dgm:prSet/>
      <dgm:spPr/>
      <dgm:t>
        <a:bodyPr/>
        <a:lstStyle/>
        <a:p>
          <a:endParaRPr lang="en-US"/>
        </a:p>
      </dgm:t>
    </dgm:pt>
    <dgm:pt modelId="{3EA97C40-FC75-4425-AD62-9FF1006170AD}">
      <dgm:prSet/>
      <dgm:spPr/>
      <dgm:t>
        <a:bodyPr/>
        <a:lstStyle/>
        <a:p>
          <a:r>
            <a:rPr lang="en-NZ" dirty="0"/>
            <a:t>System Administrators have complete, unrestricted access across all FlexiForms environments (development, testing, and production), and can seamlessly move between them.</a:t>
          </a:r>
          <a:endParaRPr lang="en-US" dirty="0"/>
        </a:p>
      </dgm:t>
    </dgm:pt>
    <dgm:pt modelId="{3F37D6F6-E2CF-46D9-8C9B-102658737859}" type="sibTrans" cxnId="{2F6D3B36-AE57-47E8-A368-4EA1B48850D2}">
      <dgm:prSet/>
      <dgm:spPr/>
      <dgm:t>
        <a:bodyPr/>
        <a:lstStyle/>
        <a:p>
          <a:endParaRPr lang="en-US"/>
        </a:p>
      </dgm:t>
    </dgm:pt>
    <dgm:pt modelId="{B94508C4-A350-4A98-BAE6-34632A5C4A76}" type="parTrans" cxnId="{2F6D3B36-AE57-47E8-A368-4EA1B48850D2}">
      <dgm:prSet/>
      <dgm:spPr/>
      <dgm:t>
        <a:bodyPr/>
        <a:lstStyle/>
        <a:p>
          <a:endParaRPr lang="en-US"/>
        </a:p>
      </dgm:t>
    </dgm:pt>
    <dgm:pt modelId="{574FEA06-B54F-43D0-9544-D35C20F30ABB}">
      <dgm:prSet/>
      <dgm:spPr/>
      <dgm:t>
        <a:bodyPr/>
        <a:lstStyle/>
        <a:p>
          <a:r>
            <a:rPr lang="en-NZ" b="1"/>
            <a:t>Administrators have complete access to all forms and features within the FlexiForms app, but their access is restricted to a single, designated environment</a:t>
          </a:r>
          <a:endParaRPr lang="en-US"/>
        </a:p>
      </dgm:t>
    </dgm:pt>
    <dgm:pt modelId="{E636C00A-BEA1-4802-92B8-F62566D2E71C}" type="sibTrans" cxnId="{B0B094D7-3DB5-4CD9-965F-7BBE9E04F08A}">
      <dgm:prSet/>
      <dgm:spPr/>
      <dgm:t>
        <a:bodyPr/>
        <a:lstStyle/>
        <a:p>
          <a:endParaRPr lang="en-US"/>
        </a:p>
      </dgm:t>
    </dgm:pt>
    <dgm:pt modelId="{3BEEEE18-75A3-436A-AA5D-541A8D82A128}" type="parTrans" cxnId="{B0B094D7-3DB5-4CD9-965F-7BBE9E04F08A}">
      <dgm:prSet/>
      <dgm:spPr/>
      <dgm:t>
        <a:bodyPr/>
        <a:lstStyle/>
        <a:p>
          <a:endParaRPr lang="en-US"/>
        </a:p>
      </dgm:t>
    </dgm:pt>
    <dgm:pt modelId="{5742E73A-4169-42C1-8C14-AD6A2889324C}">
      <dgm:prSet/>
      <dgm:spPr/>
      <dgm:t>
        <a:bodyPr/>
        <a:lstStyle/>
        <a:p>
          <a:r>
            <a:rPr lang="en-NZ" b="1"/>
            <a:t>Restricted users in FlexiForms have access solely to the specific forms that have been assigned to them by administrators</a:t>
          </a:r>
          <a:endParaRPr lang="en-US"/>
        </a:p>
      </dgm:t>
    </dgm:pt>
    <dgm:pt modelId="{8F5BE99F-0C62-4C3B-B443-E4AFD58A1ED7}" type="sibTrans" cxnId="{FFA00A69-BA11-496D-84F2-7C2E6ECECC0A}">
      <dgm:prSet/>
      <dgm:spPr/>
      <dgm:t>
        <a:bodyPr/>
        <a:lstStyle/>
        <a:p>
          <a:endParaRPr lang="en-US"/>
        </a:p>
      </dgm:t>
    </dgm:pt>
    <dgm:pt modelId="{98E092E3-CC2A-40BF-B87C-F38D92226801}" type="parTrans" cxnId="{FFA00A69-BA11-496D-84F2-7C2E6ECECC0A}">
      <dgm:prSet/>
      <dgm:spPr/>
      <dgm:t>
        <a:bodyPr/>
        <a:lstStyle/>
        <a:p>
          <a:endParaRPr lang="en-US"/>
        </a:p>
      </dgm:t>
    </dgm:pt>
    <dgm:pt modelId="{5B39A6A7-995B-4824-A2FA-6EC184568BAF}" type="pres">
      <dgm:prSet presAssocID="{F916488D-B401-4425-B890-EEA0C98F44AF}" presName="diagram" presStyleCnt="0">
        <dgm:presLayoutVars>
          <dgm:chPref val="1"/>
          <dgm:dir/>
          <dgm:animOne val="branch"/>
          <dgm:animLvl val="lvl"/>
          <dgm:resizeHandles val="exact"/>
        </dgm:presLayoutVars>
      </dgm:prSet>
      <dgm:spPr/>
    </dgm:pt>
    <dgm:pt modelId="{F70CABC5-7E88-4EDC-84E2-1CC8E3B3DFB1}" type="pres">
      <dgm:prSet presAssocID="{B5DD562E-F782-464B-B9B1-609E3CF8F3D1}" presName="root1" presStyleCnt="0"/>
      <dgm:spPr/>
    </dgm:pt>
    <dgm:pt modelId="{1CD49385-AF4C-4D23-9A97-3F2655F585F0}" type="pres">
      <dgm:prSet presAssocID="{B5DD562E-F782-464B-B9B1-609E3CF8F3D1}" presName="LevelOneTextNode" presStyleLbl="node0" presStyleIdx="0" presStyleCnt="3">
        <dgm:presLayoutVars>
          <dgm:chPref val="3"/>
        </dgm:presLayoutVars>
      </dgm:prSet>
      <dgm:spPr/>
    </dgm:pt>
    <dgm:pt modelId="{3DF4885B-FD4D-461A-AE29-92E3ADD55592}" type="pres">
      <dgm:prSet presAssocID="{B5DD562E-F782-464B-B9B1-609E3CF8F3D1}" presName="level2hierChild" presStyleCnt="0"/>
      <dgm:spPr/>
    </dgm:pt>
    <dgm:pt modelId="{5F8031E7-85FB-4DC6-AAF6-962A1F27190A}" type="pres">
      <dgm:prSet presAssocID="{B94508C4-A350-4A98-BAE6-34632A5C4A76}" presName="conn2-1" presStyleLbl="parChTrans1D2" presStyleIdx="0" presStyleCnt="3"/>
      <dgm:spPr/>
    </dgm:pt>
    <dgm:pt modelId="{DCAE271B-A3C7-4325-9CA1-96B9F4E545B9}" type="pres">
      <dgm:prSet presAssocID="{B94508C4-A350-4A98-BAE6-34632A5C4A76}" presName="connTx" presStyleLbl="parChTrans1D2" presStyleIdx="0" presStyleCnt="3"/>
      <dgm:spPr/>
    </dgm:pt>
    <dgm:pt modelId="{F5E1B204-DEF1-4582-A6B5-CF435757C0BD}" type="pres">
      <dgm:prSet presAssocID="{3EA97C40-FC75-4425-AD62-9FF1006170AD}" presName="root2" presStyleCnt="0"/>
      <dgm:spPr/>
    </dgm:pt>
    <dgm:pt modelId="{E57ED4BB-4EFD-4B10-861F-BA5D09DE6E00}" type="pres">
      <dgm:prSet presAssocID="{3EA97C40-FC75-4425-AD62-9FF1006170AD}" presName="LevelTwoTextNode" presStyleLbl="node2" presStyleIdx="0" presStyleCnt="3">
        <dgm:presLayoutVars>
          <dgm:chPref val="3"/>
        </dgm:presLayoutVars>
      </dgm:prSet>
      <dgm:spPr/>
    </dgm:pt>
    <dgm:pt modelId="{8F0FC67E-EEF5-4709-8F31-9E687A0E582C}" type="pres">
      <dgm:prSet presAssocID="{3EA97C40-FC75-4425-AD62-9FF1006170AD}" presName="level3hierChild" presStyleCnt="0"/>
      <dgm:spPr/>
    </dgm:pt>
    <dgm:pt modelId="{A3AA2D7C-9A3D-42EE-96C1-E35C20379594}" type="pres">
      <dgm:prSet presAssocID="{3BEEEE18-75A3-436A-AA5D-541A8D82A128}" presName="conn2-1" presStyleLbl="parChTrans1D2" presStyleIdx="1" presStyleCnt="3"/>
      <dgm:spPr/>
    </dgm:pt>
    <dgm:pt modelId="{CB4C6342-425F-47C3-A1AC-BFD186C30369}" type="pres">
      <dgm:prSet presAssocID="{3BEEEE18-75A3-436A-AA5D-541A8D82A128}" presName="connTx" presStyleLbl="parChTrans1D2" presStyleIdx="1" presStyleCnt="3"/>
      <dgm:spPr/>
    </dgm:pt>
    <dgm:pt modelId="{B5C5C893-6E3A-4513-B21B-D72BC3C2704E}" type="pres">
      <dgm:prSet presAssocID="{574FEA06-B54F-43D0-9544-D35C20F30ABB}" presName="root2" presStyleCnt="0"/>
      <dgm:spPr/>
    </dgm:pt>
    <dgm:pt modelId="{BF7A0062-521D-4B95-95B5-BC580112B00A}" type="pres">
      <dgm:prSet presAssocID="{574FEA06-B54F-43D0-9544-D35C20F30ABB}" presName="LevelTwoTextNode" presStyleLbl="node2" presStyleIdx="1" presStyleCnt="3">
        <dgm:presLayoutVars>
          <dgm:chPref val="3"/>
        </dgm:presLayoutVars>
      </dgm:prSet>
      <dgm:spPr/>
    </dgm:pt>
    <dgm:pt modelId="{9FC64A17-095A-432D-AB06-EEFCF3F86AD7}" type="pres">
      <dgm:prSet presAssocID="{574FEA06-B54F-43D0-9544-D35C20F30ABB}" presName="level3hierChild" presStyleCnt="0"/>
      <dgm:spPr/>
    </dgm:pt>
    <dgm:pt modelId="{DAD71984-6744-4015-A6A6-751A07CDB95B}" type="pres">
      <dgm:prSet presAssocID="{98E092E3-CC2A-40BF-B87C-F38D92226801}" presName="conn2-1" presStyleLbl="parChTrans1D2" presStyleIdx="2" presStyleCnt="3"/>
      <dgm:spPr/>
    </dgm:pt>
    <dgm:pt modelId="{578BAB38-2573-4409-B4A8-51164F60C7EA}" type="pres">
      <dgm:prSet presAssocID="{98E092E3-CC2A-40BF-B87C-F38D92226801}" presName="connTx" presStyleLbl="parChTrans1D2" presStyleIdx="2" presStyleCnt="3"/>
      <dgm:spPr/>
    </dgm:pt>
    <dgm:pt modelId="{F06CEEA4-BBDE-4CA9-A6C8-003D0175990F}" type="pres">
      <dgm:prSet presAssocID="{5742E73A-4169-42C1-8C14-AD6A2889324C}" presName="root2" presStyleCnt="0"/>
      <dgm:spPr/>
    </dgm:pt>
    <dgm:pt modelId="{6A0CFC46-62F0-4410-945A-263215A84A19}" type="pres">
      <dgm:prSet presAssocID="{5742E73A-4169-42C1-8C14-AD6A2889324C}" presName="LevelTwoTextNode" presStyleLbl="node2" presStyleIdx="2" presStyleCnt="3">
        <dgm:presLayoutVars>
          <dgm:chPref val="3"/>
        </dgm:presLayoutVars>
      </dgm:prSet>
      <dgm:spPr/>
    </dgm:pt>
    <dgm:pt modelId="{58E84542-5E8F-4EFE-8B3A-38728A221B35}" type="pres">
      <dgm:prSet presAssocID="{5742E73A-4169-42C1-8C14-AD6A2889324C}" presName="level3hierChild" presStyleCnt="0"/>
      <dgm:spPr/>
    </dgm:pt>
    <dgm:pt modelId="{3D14ED25-F9BD-4552-A7EC-EB289B2F1BF2}" type="pres">
      <dgm:prSet presAssocID="{9EFA7620-6573-4F60-A5D1-3684C6D78231}" presName="root1" presStyleCnt="0"/>
      <dgm:spPr/>
    </dgm:pt>
    <dgm:pt modelId="{53A0AEFF-7C4A-4863-ABD9-EEED6CF89063}" type="pres">
      <dgm:prSet presAssocID="{9EFA7620-6573-4F60-A5D1-3684C6D78231}" presName="LevelOneTextNode" presStyleLbl="node0" presStyleIdx="1" presStyleCnt="3">
        <dgm:presLayoutVars>
          <dgm:chPref val="3"/>
        </dgm:presLayoutVars>
      </dgm:prSet>
      <dgm:spPr/>
    </dgm:pt>
    <dgm:pt modelId="{5FFADF05-91CB-4847-BCBD-6B7B39E7B678}" type="pres">
      <dgm:prSet presAssocID="{9EFA7620-6573-4F60-A5D1-3684C6D78231}" presName="level2hierChild" presStyleCnt="0"/>
      <dgm:spPr/>
    </dgm:pt>
    <dgm:pt modelId="{40C4C9B6-F9C6-4926-937B-000271E9DADF}" type="pres">
      <dgm:prSet presAssocID="{C4A49395-C61B-4B9E-9DE2-5516E8DC711A}" presName="root1" presStyleCnt="0"/>
      <dgm:spPr/>
    </dgm:pt>
    <dgm:pt modelId="{B976A71E-3155-4AA0-BF6D-7FAB06803C23}" type="pres">
      <dgm:prSet presAssocID="{C4A49395-C61B-4B9E-9DE2-5516E8DC711A}" presName="LevelOneTextNode" presStyleLbl="node0" presStyleIdx="2" presStyleCnt="3">
        <dgm:presLayoutVars>
          <dgm:chPref val="3"/>
        </dgm:presLayoutVars>
      </dgm:prSet>
      <dgm:spPr/>
    </dgm:pt>
    <dgm:pt modelId="{214D7462-A26C-4A31-BF8B-E6B37DC05600}" type="pres">
      <dgm:prSet presAssocID="{C4A49395-C61B-4B9E-9DE2-5516E8DC711A}" presName="level2hierChild" presStyleCnt="0"/>
      <dgm:spPr/>
    </dgm:pt>
  </dgm:ptLst>
  <dgm:cxnLst>
    <dgm:cxn modelId="{9572B412-AD29-4620-B455-4A136BD91917}" type="presOf" srcId="{98E092E3-CC2A-40BF-B87C-F38D92226801}" destId="{578BAB38-2573-4409-B4A8-51164F60C7EA}" srcOrd="1" destOrd="0" presId="urn:microsoft.com/office/officeart/2005/8/layout/hierarchy2"/>
    <dgm:cxn modelId="{641D591B-01F2-4945-A442-4B677480A18C}" type="presOf" srcId="{C4A49395-C61B-4B9E-9DE2-5516E8DC711A}" destId="{B976A71E-3155-4AA0-BF6D-7FAB06803C23}" srcOrd="0" destOrd="0" presId="urn:microsoft.com/office/officeart/2005/8/layout/hierarchy2"/>
    <dgm:cxn modelId="{2F6D3B36-AE57-47E8-A368-4EA1B48850D2}" srcId="{B5DD562E-F782-464B-B9B1-609E3CF8F3D1}" destId="{3EA97C40-FC75-4425-AD62-9FF1006170AD}" srcOrd="0" destOrd="0" parTransId="{B94508C4-A350-4A98-BAE6-34632A5C4A76}" sibTransId="{3F37D6F6-E2CF-46D9-8C9B-102658737859}"/>
    <dgm:cxn modelId="{8204515F-1312-447C-B95C-8FBDAFA4803D}" srcId="{F916488D-B401-4425-B890-EEA0C98F44AF}" destId="{B5DD562E-F782-464B-B9B1-609E3CF8F3D1}" srcOrd="0" destOrd="0" parTransId="{39C96924-368D-43B8-BCF5-89DCF738A7D0}" sibTransId="{F142DBEA-B0AA-497B-83E3-A39C8F68E340}"/>
    <dgm:cxn modelId="{A6DDBD5F-7D81-447D-B4DB-5264BA372366}" type="presOf" srcId="{3BEEEE18-75A3-436A-AA5D-541A8D82A128}" destId="{CB4C6342-425F-47C3-A1AC-BFD186C30369}" srcOrd="1" destOrd="0" presId="urn:microsoft.com/office/officeart/2005/8/layout/hierarchy2"/>
    <dgm:cxn modelId="{3A001C48-97A5-48EE-ABDA-94A62820E31B}" type="presOf" srcId="{5742E73A-4169-42C1-8C14-AD6A2889324C}" destId="{6A0CFC46-62F0-4410-945A-263215A84A19}" srcOrd="0" destOrd="0" presId="urn:microsoft.com/office/officeart/2005/8/layout/hierarchy2"/>
    <dgm:cxn modelId="{FFA00A69-BA11-496D-84F2-7C2E6ECECC0A}" srcId="{B5DD562E-F782-464B-B9B1-609E3CF8F3D1}" destId="{5742E73A-4169-42C1-8C14-AD6A2889324C}" srcOrd="2" destOrd="0" parTransId="{98E092E3-CC2A-40BF-B87C-F38D92226801}" sibTransId="{8F5BE99F-0C62-4C3B-B443-E4AFD58A1ED7}"/>
    <dgm:cxn modelId="{F10D126A-AA74-48C3-B579-EF9F617F4222}" type="presOf" srcId="{B5DD562E-F782-464B-B9B1-609E3CF8F3D1}" destId="{1CD49385-AF4C-4D23-9A97-3F2655F585F0}" srcOrd="0" destOrd="0" presId="urn:microsoft.com/office/officeart/2005/8/layout/hierarchy2"/>
    <dgm:cxn modelId="{20C62A4A-60AF-4FB0-A209-B1382CBE3AAC}" type="presOf" srcId="{574FEA06-B54F-43D0-9544-D35C20F30ABB}" destId="{BF7A0062-521D-4B95-95B5-BC580112B00A}" srcOrd="0" destOrd="0" presId="urn:microsoft.com/office/officeart/2005/8/layout/hierarchy2"/>
    <dgm:cxn modelId="{6DE55D6D-B5EC-4D3B-9F39-261752B97DFA}" srcId="{F916488D-B401-4425-B890-EEA0C98F44AF}" destId="{9EFA7620-6573-4F60-A5D1-3684C6D78231}" srcOrd="1" destOrd="0" parTransId="{4B1A6F76-26D5-43A8-A59A-862CC24B5D78}" sibTransId="{ECEDEBFF-61A3-44AF-9592-67E1A8DDF809}"/>
    <dgm:cxn modelId="{869D1759-5898-4183-891F-263E2DFA314E}" type="presOf" srcId="{9EFA7620-6573-4F60-A5D1-3684C6D78231}" destId="{53A0AEFF-7C4A-4863-ABD9-EEED6CF89063}" srcOrd="0" destOrd="0" presId="urn:microsoft.com/office/officeart/2005/8/layout/hierarchy2"/>
    <dgm:cxn modelId="{3CCF37A9-9019-4052-BCCC-F70F4D30EA34}" srcId="{F916488D-B401-4425-B890-EEA0C98F44AF}" destId="{C4A49395-C61B-4B9E-9DE2-5516E8DC711A}" srcOrd="2" destOrd="0" parTransId="{430852C3-8548-4264-A489-4AEFEDEA8555}" sibTransId="{6E720005-8F28-4692-9FB6-09B4A1C2499A}"/>
    <dgm:cxn modelId="{11CAB4B3-4D84-4EE1-9E46-37138E41A708}" type="presOf" srcId="{B94508C4-A350-4A98-BAE6-34632A5C4A76}" destId="{5F8031E7-85FB-4DC6-AAF6-962A1F27190A}" srcOrd="0" destOrd="0" presId="urn:microsoft.com/office/officeart/2005/8/layout/hierarchy2"/>
    <dgm:cxn modelId="{DD9BD7C2-F1D5-4F05-92B4-8E6B49697DEA}" type="presOf" srcId="{3BEEEE18-75A3-436A-AA5D-541A8D82A128}" destId="{A3AA2D7C-9A3D-42EE-96C1-E35C20379594}" srcOrd="0" destOrd="0" presId="urn:microsoft.com/office/officeart/2005/8/layout/hierarchy2"/>
    <dgm:cxn modelId="{4090A7D4-5B92-403F-B8C9-B44171E5125A}" type="presOf" srcId="{3EA97C40-FC75-4425-AD62-9FF1006170AD}" destId="{E57ED4BB-4EFD-4B10-861F-BA5D09DE6E00}" srcOrd="0" destOrd="0" presId="urn:microsoft.com/office/officeart/2005/8/layout/hierarchy2"/>
    <dgm:cxn modelId="{A12A2DD7-8DE5-4F48-92DE-C022886DFC90}" type="presOf" srcId="{B94508C4-A350-4A98-BAE6-34632A5C4A76}" destId="{DCAE271B-A3C7-4325-9CA1-96B9F4E545B9}" srcOrd="1" destOrd="0" presId="urn:microsoft.com/office/officeart/2005/8/layout/hierarchy2"/>
    <dgm:cxn modelId="{B0B094D7-3DB5-4CD9-965F-7BBE9E04F08A}" srcId="{B5DD562E-F782-464B-B9B1-609E3CF8F3D1}" destId="{574FEA06-B54F-43D0-9544-D35C20F30ABB}" srcOrd="1" destOrd="0" parTransId="{3BEEEE18-75A3-436A-AA5D-541A8D82A128}" sibTransId="{E636C00A-BEA1-4802-92B8-F62566D2E71C}"/>
    <dgm:cxn modelId="{331DC6DF-1AD4-42FF-B5B0-6F94D428476E}" type="presOf" srcId="{98E092E3-CC2A-40BF-B87C-F38D92226801}" destId="{DAD71984-6744-4015-A6A6-751A07CDB95B}" srcOrd="0" destOrd="0" presId="urn:microsoft.com/office/officeart/2005/8/layout/hierarchy2"/>
    <dgm:cxn modelId="{ABFDA3FE-9025-438F-A246-472EF1D2F718}" type="presOf" srcId="{F916488D-B401-4425-B890-EEA0C98F44AF}" destId="{5B39A6A7-995B-4824-A2FA-6EC184568BAF}" srcOrd="0" destOrd="0" presId="urn:microsoft.com/office/officeart/2005/8/layout/hierarchy2"/>
    <dgm:cxn modelId="{8B4FB430-1855-4E12-8DB1-6CAD30607A42}" type="presParOf" srcId="{5B39A6A7-995B-4824-A2FA-6EC184568BAF}" destId="{F70CABC5-7E88-4EDC-84E2-1CC8E3B3DFB1}" srcOrd="0" destOrd="0" presId="urn:microsoft.com/office/officeart/2005/8/layout/hierarchy2"/>
    <dgm:cxn modelId="{B25794A6-473E-4408-8239-9E6695C67AEC}" type="presParOf" srcId="{F70CABC5-7E88-4EDC-84E2-1CC8E3B3DFB1}" destId="{1CD49385-AF4C-4D23-9A97-3F2655F585F0}" srcOrd="0" destOrd="0" presId="urn:microsoft.com/office/officeart/2005/8/layout/hierarchy2"/>
    <dgm:cxn modelId="{0B943797-C340-4172-8887-815D2885A2DF}" type="presParOf" srcId="{F70CABC5-7E88-4EDC-84E2-1CC8E3B3DFB1}" destId="{3DF4885B-FD4D-461A-AE29-92E3ADD55592}" srcOrd="1" destOrd="0" presId="urn:microsoft.com/office/officeart/2005/8/layout/hierarchy2"/>
    <dgm:cxn modelId="{E0F9E832-01FA-44AF-A501-24E00C5D4858}" type="presParOf" srcId="{3DF4885B-FD4D-461A-AE29-92E3ADD55592}" destId="{5F8031E7-85FB-4DC6-AAF6-962A1F27190A}" srcOrd="0" destOrd="0" presId="urn:microsoft.com/office/officeart/2005/8/layout/hierarchy2"/>
    <dgm:cxn modelId="{C539D8A3-0063-431A-B450-B1627CE9F665}" type="presParOf" srcId="{5F8031E7-85FB-4DC6-AAF6-962A1F27190A}" destId="{DCAE271B-A3C7-4325-9CA1-96B9F4E545B9}" srcOrd="0" destOrd="0" presId="urn:microsoft.com/office/officeart/2005/8/layout/hierarchy2"/>
    <dgm:cxn modelId="{6A841B59-7CF8-469B-9FC5-006B7316E3EA}" type="presParOf" srcId="{3DF4885B-FD4D-461A-AE29-92E3ADD55592}" destId="{F5E1B204-DEF1-4582-A6B5-CF435757C0BD}" srcOrd="1" destOrd="0" presId="urn:microsoft.com/office/officeart/2005/8/layout/hierarchy2"/>
    <dgm:cxn modelId="{402075E9-33FE-4CA3-B63A-92BD0BD5B14C}" type="presParOf" srcId="{F5E1B204-DEF1-4582-A6B5-CF435757C0BD}" destId="{E57ED4BB-4EFD-4B10-861F-BA5D09DE6E00}" srcOrd="0" destOrd="0" presId="urn:microsoft.com/office/officeart/2005/8/layout/hierarchy2"/>
    <dgm:cxn modelId="{012662C7-0F21-4937-B8F5-FC8843636873}" type="presParOf" srcId="{F5E1B204-DEF1-4582-A6B5-CF435757C0BD}" destId="{8F0FC67E-EEF5-4709-8F31-9E687A0E582C}" srcOrd="1" destOrd="0" presId="urn:microsoft.com/office/officeart/2005/8/layout/hierarchy2"/>
    <dgm:cxn modelId="{50765D60-A5E3-4847-8061-1766FAF05659}" type="presParOf" srcId="{3DF4885B-FD4D-461A-AE29-92E3ADD55592}" destId="{A3AA2D7C-9A3D-42EE-96C1-E35C20379594}" srcOrd="2" destOrd="0" presId="urn:microsoft.com/office/officeart/2005/8/layout/hierarchy2"/>
    <dgm:cxn modelId="{4412A38D-6DC8-498B-9524-90C48BF6411B}" type="presParOf" srcId="{A3AA2D7C-9A3D-42EE-96C1-E35C20379594}" destId="{CB4C6342-425F-47C3-A1AC-BFD186C30369}" srcOrd="0" destOrd="0" presId="urn:microsoft.com/office/officeart/2005/8/layout/hierarchy2"/>
    <dgm:cxn modelId="{CDD03881-3C31-4BCE-AFF9-1B707F16D159}" type="presParOf" srcId="{3DF4885B-FD4D-461A-AE29-92E3ADD55592}" destId="{B5C5C893-6E3A-4513-B21B-D72BC3C2704E}" srcOrd="3" destOrd="0" presId="urn:microsoft.com/office/officeart/2005/8/layout/hierarchy2"/>
    <dgm:cxn modelId="{195A1380-3617-4EA9-8C5F-1CB6BC9C71A6}" type="presParOf" srcId="{B5C5C893-6E3A-4513-B21B-D72BC3C2704E}" destId="{BF7A0062-521D-4B95-95B5-BC580112B00A}" srcOrd="0" destOrd="0" presId="urn:microsoft.com/office/officeart/2005/8/layout/hierarchy2"/>
    <dgm:cxn modelId="{2D2F1726-5BAF-4C28-9830-C57CE34BDD2B}" type="presParOf" srcId="{B5C5C893-6E3A-4513-B21B-D72BC3C2704E}" destId="{9FC64A17-095A-432D-AB06-EEFCF3F86AD7}" srcOrd="1" destOrd="0" presId="urn:microsoft.com/office/officeart/2005/8/layout/hierarchy2"/>
    <dgm:cxn modelId="{FA882D75-BF73-4F4B-B44A-1478C18B50DD}" type="presParOf" srcId="{3DF4885B-FD4D-461A-AE29-92E3ADD55592}" destId="{DAD71984-6744-4015-A6A6-751A07CDB95B}" srcOrd="4" destOrd="0" presId="urn:microsoft.com/office/officeart/2005/8/layout/hierarchy2"/>
    <dgm:cxn modelId="{27FE2139-9771-4FC1-90B2-716D7C93E37F}" type="presParOf" srcId="{DAD71984-6744-4015-A6A6-751A07CDB95B}" destId="{578BAB38-2573-4409-B4A8-51164F60C7EA}" srcOrd="0" destOrd="0" presId="urn:microsoft.com/office/officeart/2005/8/layout/hierarchy2"/>
    <dgm:cxn modelId="{DC3EDCDA-D139-4C37-8C18-7745F0435FCF}" type="presParOf" srcId="{3DF4885B-FD4D-461A-AE29-92E3ADD55592}" destId="{F06CEEA4-BBDE-4CA9-A6C8-003D0175990F}" srcOrd="5" destOrd="0" presId="urn:microsoft.com/office/officeart/2005/8/layout/hierarchy2"/>
    <dgm:cxn modelId="{A0AE33AB-FF1B-4E32-9F25-3ACC3C395C2A}" type="presParOf" srcId="{F06CEEA4-BBDE-4CA9-A6C8-003D0175990F}" destId="{6A0CFC46-62F0-4410-945A-263215A84A19}" srcOrd="0" destOrd="0" presId="urn:microsoft.com/office/officeart/2005/8/layout/hierarchy2"/>
    <dgm:cxn modelId="{87E72922-0E1A-4170-9837-D58DF4A6E567}" type="presParOf" srcId="{F06CEEA4-BBDE-4CA9-A6C8-003D0175990F}" destId="{58E84542-5E8F-4EFE-8B3A-38728A221B35}" srcOrd="1" destOrd="0" presId="urn:microsoft.com/office/officeart/2005/8/layout/hierarchy2"/>
    <dgm:cxn modelId="{17C7B8FF-344D-487D-A0C9-18D57B266ACC}" type="presParOf" srcId="{5B39A6A7-995B-4824-A2FA-6EC184568BAF}" destId="{3D14ED25-F9BD-4552-A7EC-EB289B2F1BF2}" srcOrd="1" destOrd="0" presId="urn:microsoft.com/office/officeart/2005/8/layout/hierarchy2"/>
    <dgm:cxn modelId="{161E2B9E-2117-4732-A211-7A6D967541FC}" type="presParOf" srcId="{3D14ED25-F9BD-4552-A7EC-EB289B2F1BF2}" destId="{53A0AEFF-7C4A-4863-ABD9-EEED6CF89063}" srcOrd="0" destOrd="0" presId="urn:microsoft.com/office/officeart/2005/8/layout/hierarchy2"/>
    <dgm:cxn modelId="{A8E173A6-8067-4D75-9FB0-BD61A0832C07}" type="presParOf" srcId="{3D14ED25-F9BD-4552-A7EC-EB289B2F1BF2}" destId="{5FFADF05-91CB-4847-BCBD-6B7B39E7B678}" srcOrd="1" destOrd="0" presId="urn:microsoft.com/office/officeart/2005/8/layout/hierarchy2"/>
    <dgm:cxn modelId="{C8A1EE05-AEEB-4CBB-945A-A5E75968F973}" type="presParOf" srcId="{5B39A6A7-995B-4824-A2FA-6EC184568BAF}" destId="{40C4C9B6-F9C6-4926-937B-000271E9DADF}" srcOrd="2" destOrd="0" presId="urn:microsoft.com/office/officeart/2005/8/layout/hierarchy2"/>
    <dgm:cxn modelId="{71D16042-9AB8-45B5-8D48-02ED5FDAC398}" type="presParOf" srcId="{40C4C9B6-F9C6-4926-937B-000271E9DADF}" destId="{B976A71E-3155-4AA0-BF6D-7FAB06803C23}" srcOrd="0" destOrd="0" presId="urn:microsoft.com/office/officeart/2005/8/layout/hierarchy2"/>
    <dgm:cxn modelId="{B385D58A-18C1-493A-A5A0-D9986F6C3EAA}" type="presParOf" srcId="{40C4C9B6-F9C6-4926-937B-000271E9DADF}" destId="{214D7462-A26C-4A31-BF8B-E6B37DC0560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14FAC12-28CA-438B-AA6D-2680F660077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EAE3ADD-1963-40D2-944A-6D365E86F313}">
      <dgm:prSet/>
      <dgm:spPr/>
      <dgm:t>
        <a:bodyPr/>
        <a:lstStyle/>
        <a:p>
          <a:r>
            <a:rPr lang="en-NZ" dirty="0"/>
            <a:t>Reusable Panels: A collection of commonly used questions for easy reuse.  </a:t>
          </a:r>
          <a:endParaRPr lang="en-US" dirty="0"/>
        </a:p>
      </dgm:t>
    </dgm:pt>
    <dgm:pt modelId="{3CDB18FF-C5FC-4464-B68E-6B16E8784774}" type="parTrans" cxnId="{15B67959-F20E-460D-86A7-0DA8B1946A1A}">
      <dgm:prSet/>
      <dgm:spPr/>
      <dgm:t>
        <a:bodyPr/>
        <a:lstStyle/>
        <a:p>
          <a:endParaRPr lang="en-NZ"/>
        </a:p>
      </dgm:t>
    </dgm:pt>
    <dgm:pt modelId="{BF9F9E4A-4E73-4735-8700-D79AE527E078}" type="sibTrans" cxnId="{15B67959-F20E-460D-86A7-0DA8B1946A1A}">
      <dgm:prSet/>
      <dgm:spPr/>
      <dgm:t>
        <a:bodyPr/>
        <a:lstStyle/>
        <a:p>
          <a:endParaRPr lang="en-NZ"/>
        </a:p>
      </dgm:t>
    </dgm:pt>
    <dgm:pt modelId="{B2B969CA-8BB4-4862-BE3C-D87A99494360}">
      <dgm:prSet/>
      <dgm:spPr/>
      <dgm:t>
        <a:bodyPr/>
        <a:lstStyle/>
        <a:p>
          <a:r>
            <a:rPr lang="en-NZ"/>
            <a:t>Support for Various Form Delivery Scenarios: Adaptable to different use cases.  </a:t>
          </a:r>
          <a:endParaRPr lang="en-US" dirty="0"/>
        </a:p>
      </dgm:t>
    </dgm:pt>
    <dgm:pt modelId="{95812522-2A8F-4C90-9240-625766E9B12F}" type="parTrans" cxnId="{2061AD21-2844-4B6C-AC17-0E48F29935DC}">
      <dgm:prSet/>
      <dgm:spPr/>
      <dgm:t>
        <a:bodyPr/>
        <a:lstStyle/>
        <a:p>
          <a:endParaRPr lang="en-NZ"/>
        </a:p>
      </dgm:t>
    </dgm:pt>
    <dgm:pt modelId="{B50F5471-117D-4D76-87B9-414A4E8A62AE}" type="sibTrans" cxnId="{2061AD21-2844-4B6C-AC17-0E48F29935DC}">
      <dgm:prSet/>
      <dgm:spPr/>
      <dgm:t>
        <a:bodyPr/>
        <a:lstStyle/>
        <a:p>
          <a:endParaRPr lang="en-NZ"/>
        </a:p>
      </dgm:t>
    </dgm:pt>
    <dgm:pt modelId="{AD96D2BF-1E6A-43F7-9A21-D0B5CBB21F6F}">
      <dgm:prSet/>
      <dgm:spPr/>
      <dgm:t>
        <a:bodyPr/>
        <a:lstStyle/>
        <a:p>
          <a:r>
            <a:rPr lang="en-NZ"/>
            <a:t>Customizable Verification: Ensures forms reach the correct audience.  </a:t>
          </a:r>
          <a:endParaRPr lang="en-US" dirty="0"/>
        </a:p>
      </dgm:t>
    </dgm:pt>
    <dgm:pt modelId="{1EEB3315-E791-4FC9-9AA1-6C8E07C5BAB1}" type="parTrans" cxnId="{A828FBE9-2D42-453C-8663-4A0C0DC30E9F}">
      <dgm:prSet/>
      <dgm:spPr/>
      <dgm:t>
        <a:bodyPr/>
        <a:lstStyle/>
        <a:p>
          <a:endParaRPr lang="en-NZ"/>
        </a:p>
      </dgm:t>
    </dgm:pt>
    <dgm:pt modelId="{2B3EFFAA-421E-41D9-8947-76465E0290E0}" type="sibTrans" cxnId="{A828FBE9-2D42-453C-8663-4A0C0DC30E9F}">
      <dgm:prSet/>
      <dgm:spPr/>
      <dgm:t>
        <a:bodyPr/>
        <a:lstStyle/>
        <a:p>
          <a:endParaRPr lang="en-NZ"/>
        </a:p>
      </dgm:t>
    </dgm:pt>
    <dgm:pt modelId="{3D1576B2-0E9F-4FF5-A18D-C78A51EAB5EB}">
      <dgm:prSet/>
      <dgm:spPr/>
      <dgm:t>
        <a:bodyPr/>
        <a:lstStyle/>
        <a:p>
          <a:r>
            <a:rPr lang="en-NZ" dirty="0"/>
            <a:t>Workflow Specification with Jobs: Define and automate workflows.  </a:t>
          </a:r>
          <a:endParaRPr lang="en-US" dirty="0"/>
        </a:p>
      </dgm:t>
    </dgm:pt>
    <dgm:pt modelId="{A98EDEA3-7707-4263-9EE4-AB8D6C29C4BE}" type="parTrans" cxnId="{0EA7FE95-F03B-48E6-93C5-A5A7A09341EB}">
      <dgm:prSet/>
      <dgm:spPr/>
      <dgm:t>
        <a:bodyPr/>
        <a:lstStyle/>
        <a:p>
          <a:endParaRPr lang="en-NZ"/>
        </a:p>
      </dgm:t>
    </dgm:pt>
    <dgm:pt modelId="{0F7935CD-DE10-4331-A47C-BE05565CCE3B}" type="sibTrans" cxnId="{0EA7FE95-F03B-48E6-93C5-A5A7A09341EB}">
      <dgm:prSet/>
      <dgm:spPr/>
      <dgm:t>
        <a:bodyPr/>
        <a:lstStyle/>
        <a:p>
          <a:endParaRPr lang="en-NZ"/>
        </a:p>
      </dgm:t>
    </dgm:pt>
    <dgm:pt modelId="{3546C57C-31F0-4360-8BBB-9E38C0C62EF3}">
      <dgm:prSet/>
      <dgm:spPr/>
      <dgm:t>
        <a:bodyPr/>
        <a:lstStyle/>
        <a:p>
          <a:r>
            <a:rPr lang="en-NZ" dirty="0"/>
            <a:t>Rules for Jobs: Create conditions and logic for workflows.  </a:t>
          </a:r>
          <a:endParaRPr lang="en-US" dirty="0"/>
        </a:p>
      </dgm:t>
    </dgm:pt>
    <dgm:pt modelId="{AEEA9715-A081-430D-9BA4-36BBAD141D64}" type="parTrans" cxnId="{C0CA516E-47BF-4FAF-B649-AD53CA1A3B60}">
      <dgm:prSet/>
      <dgm:spPr/>
      <dgm:t>
        <a:bodyPr/>
        <a:lstStyle/>
        <a:p>
          <a:endParaRPr lang="en-NZ"/>
        </a:p>
      </dgm:t>
    </dgm:pt>
    <dgm:pt modelId="{075FDBD3-9051-41EE-A4FF-D0A0ECC711D6}" type="sibTrans" cxnId="{C0CA516E-47BF-4FAF-B649-AD53CA1A3B60}">
      <dgm:prSet/>
      <dgm:spPr/>
      <dgm:t>
        <a:bodyPr/>
        <a:lstStyle/>
        <a:p>
          <a:endParaRPr lang="en-NZ"/>
        </a:p>
      </dgm:t>
    </dgm:pt>
    <dgm:pt modelId="{CA733DDE-E3DB-4FC3-B203-6F6F4C32EE16}">
      <dgm:prSet/>
      <dgm:spPr/>
      <dgm:t>
        <a:bodyPr/>
        <a:lstStyle/>
        <a:p>
          <a:r>
            <a:rPr lang="en-NZ"/>
            <a:t>Request Data Collection and Usage: Gather and utilize data efficiently.  </a:t>
          </a:r>
          <a:endParaRPr lang="en-US" dirty="0"/>
        </a:p>
      </dgm:t>
    </dgm:pt>
    <dgm:pt modelId="{CC8EB56D-FFE5-472F-9D44-A4C2E830A1D2}" type="parTrans" cxnId="{2763DD42-6281-44D8-9F85-B446E9747DBA}">
      <dgm:prSet/>
      <dgm:spPr/>
      <dgm:t>
        <a:bodyPr/>
        <a:lstStyle/>
        <a:p>
          <a:endParaRPr lang="en-NZ"/>
        </a:p>
      </dgm:t>
    </dgm:pt>
    <dgm:pt modelId="{EF8318BE-77E7-41DF-A4E8-EB3D8D8CE88A}" type="sibTrans" cxnId="{2763DD42-6281-44D8-9F85-B446E9747DBA}">
      <dgm:prSet/>
      <dgm:spPr/>
      <dgm:t>
        <a:bodyPr/>
        <a:lstStyle/>
        <a:p>
          <a:endParaRPr lang="en-NZ"/>
        </a:p>
      </dgm:t>
    </dgm:pt>
    <dgm:pt modelId="{28FCAF4D-F4F4-4CB3-A025-677A6370523A}">
      <dgm:prSet/>
      <dgm:spPr/>
      <dgm:t>
        <a:bodyPr/>
        <a:lstStyle/>
        <a:p>
          <a:r>
            <a:rPr lang="en-NZ"/>
            <a:t>Feeding: Reuse pre-filled data across multiple forms. </a:t>
          </a:r>
          <a:endParaRPr lang="en-US" dirty="0"/>
        </a:p>
      </dgm:t>
    </dgm:pt>
    <dgm:pt modelId="{A01A8734-4CB4-456F-AFA9-33D5024336DA}" type="parTrans" cxnId="{24D3451F-C481-4AF8-B227-B308D33659CD}">
      <dgm:prSet/>
      <dgm:spPr/>
      <dgm:t>
        <a:bodyPr/>
        <a:lstStyle/>
        <a:p>
          <a:endParaRPr lang="en-NZ"/>
        </a:p>
      </dgm:t>
    </dgm:pt>
    <dgm:pt modelId="{5D69DA33-2A9D-4E6F-A243-76BBDC801CCE}" type="sibTrans" cxnId="{24D3451F-C481-4AF8-B227-B308D33659CD}">
      <dgm:prSet/>
      <dgm:spPr/>
      <dgm:t>
        <a:bodyPr/>
        <a:lstStyle/>
        <a:p>
          <a:endParaRPr lang="en-NZ"/>
        </a:p>
      </dgm:t>
    </dgm:pt>
    <dgm:pt modelId="{9E7D1335-CAE3-4039-BFBD-6DC8E45DC4F6}">
      <dgm:prSet/>
      <dgm:spPr/>
      <dgm:t>
        <a:bodyPr/>
        <a:lstStyle/>
        <a:p>
          <a:r>
            <a:rPr lang="en-NZ" dirty="0"/>
            <a:t>AI-Powered, Flexible, Intelligent, and Customizable Form Designs: Includes special fields (e.g., signatures), complex fields (e.g., dynamic matrix questions), file uploads and more, all customizable with themes.  </a:t>
          </a:r>
          <a:endParaRPr lang="en-US" dirty="0"/>
        </a:p>
      </dgm:t>
    </dgm:pt>
    <dgm:pt modelId="{3736AC04-2520-4C03-86F9-22D5BF58AA01}" type="sibTrans" cxnId="{FE318BCB-7AA6-4A01-A286-43A4F7A6B157}">
      <dgm:prSet/>
      <dgm:spPr/>
      <dgm:t>
        <a:bodyPr/>
        <a:lstStyle/>
        <a:p>
          <a:endParaRPr lang="en-NZ"/>
        </a:p>
      </dgm:t>
    </dgm:pt>
    <dgm:pt modelId="{B7A0D43E-70C6-4381-BDB3-6F1443C6DFA9}" type="parTrans" cxnId="{FE318BCB-7AA6-4A01-A286-43A4F7A6B157}">
      <dgm:prSet/>
      <dgm:spPr/>
      <dgm:t>
        <a:bodyPr/>
        <a:lstStyle/>
        <a:p>
          <a:endParaRPr lang="en-NZ"/>
        </a:p>
      </dgm:t>
    </dgm:pt>
    <dgm:pt modelId="{A276C47E-0592-48B3-A387-6063A8197AF1}">
      <dgm:prSet/>
      <dgm:spPr/>
      <dgm:t>
        <a:bodyPr/>
        <a:lstStyle/>
        <a:p>
          <a:r>
            <a:rPr lang="en-US" dirty="0"/>
            <a:t>Integration with Azure Queues, Azure Functions and Event Grid, with other workflows (such as Azure Logic Apps or N8N) and integration platforms (such as Zapier and </a:t>
          </a:r>
          <a:r>
            <a:rPr lang="en-US" dirty="0" err="1"/>
            <a:t>Mulesoft</a:t>
          </a:r>
          <a:r>
            <a:rPr lang="en-US" dirty="0"/>
            <a:t>)</a:t>
          </a:r>
        </a:p>
      </dgm:t>
    </dgm:pt>
    <dgm:pt modelId="{E3B9B09E-7C5E-483D-B4F0-E39EA349ACF7}" type="parTrans" cxnId="{0485AF39-3304-4EC2-B470-254058FCF9FA}">
      <dgm:prSet/>
      <dgm:spPr/>
      <dgm:t>
        <a:bodyPr/>
        <a:lstStyle/>
        <a:p>
          <a:endParaRPr lang="en-NZ"/>
        </a:p>
      </dgm:t>
    </dgm:pt>
    <dgm:pt modelId="{2A287B99-08D8-4CFD-9DF3-2BF9880FE325}" type="sibTrans" cxnId="{0485AF39-3304-4EC2-B470-254058FCF9FA}">
      <dgm:prSet/>
      <dgm:spPr/>
      <dgm:t>
        <a:bodyPr/>
        <a:lstStyle/>
        <a:p>
          <a:endParaRPr lang="en-NZ"/>
        </a:p>
      </dgm:t>
    </dgm:pt>
    <dgm:pt modelId="{04498C60-48E6-4932-B74B-3F3E9FDC23B1}" type="pres">
      <dgm:prSet presAssocID="{714FAC12-28CA-438B-AA6D-2680F6600771}" presName="linear" presStyleCnt="0">
        <dgm:presLayoutVars>
          <dgm:animLvl val="lvl"/>
          <dgm:resizeHandles val="exact"/>
        </dgm:presLayoutVars>
      </dgm:prSet>
      <dgm:spPr/>
    </dgm:pt>
    <dgm:pt modelId="{0F0462A6-57A8-4C4C-B069-B689373807EE}" type="pres">
      <dgm:prSet presAssocID="{9E7D1335-CAE3-4039-BFBD-6DC8E45DC4F6}" presName="parentText" presStyleLbl="node1" presStyleIdx="0" presStyleCnt="9">
        <dgm:presLayoutVars>
          <dgm:chMax val="0"/>
          <dgm:bulletEnabled val="1"/>
        </dgm:presLayoutVars>
      </dgm:prSet>
      <dgm:spPr/>
    </dgm:pt>
    <dgm:pt modelId="{26E6CBB9-F561-46C4-9CE7-264AEF908D84}" type="pres">
      <dgm:prSet presAssocID="{3736AC04-2520-4C03-86F9-22D5BF58AA01}" presName="spacer" presStyleCnt="0"/>
      <dgm:spPr/>
    </dgm:pt>
    <dgm:pt modelId="{0979C28E-9264-4591-AFB7-33A3A1C3ACFC}" type="pres">
      <dgm:prSet presAssocID="{1EAE3ADD-1963-40D2-944A-6D365E86F313}" presName="parentText" presStyleLbl="node1" presStyleIdx="1" presStyleCnt="9">
        <dgm:presLayoutVars>
          <dgm:chMax val="0"/>
          <dgm:bulletEnabled val="1"/>
        </dgm:presLayoutVars>
      </dgm:prSet>
      <dgm:spPr/>
    </dgm:pt>
    <dgm:pt modelId="{25EC5234-370F-4987-9F8F-F40D951D87AE}" type="pres">
      <dgm:prSet presAssocID="{BF9F9E4A-4E73-4735-8700-D79AE527E078}" presName="spacer" presStyleCnt="0"/>
      <dgm:spPr/>
    </dgm:pt>
    <dgm:pt modelId="{B8298AE4-4646-4176-82DE-0110CBB6DDA1}" type="pres">
      <dgm:prSet presAssocID="{B2B969CA-8BB4-4862-BE3C-D87A99494360}" presName="parentText" presStyleLbl="node1" presStyleIdx="2" presStyleCnt="9">
        <dgm:presLayoutVars>
          <dgm:chMax val="0"/>
          <dgm:bulletEnabled val="1"/>
        </dgm:presLayoutVars>
      </dgm:prSet>
      <dgm:spPr/>
    </dgm:pt>
    <dgm:pt modelId="{CD21CFFB-D932-4AA4-AAA4-6742FE31D087}" type="pres">
      <dgm:prSet presAssocID="{B50F5471-117D-4D76-87B9-414A4E8A62AE}" presName="spacer" presStyleCnt="0"/>
      <dgm:spPr/>
    </dgm:pt>
    <dgm:pt modelId="{FA1E2F94-EF66-4888-879F-4050153C0CF7}" type="pres">
      <dgm:prSet presAssocID="{AD96D2BF-1E6A-43F7-9A21-D0B5CBB21F6F}" presName="parentText" presStyleLbl="node1" presStyleIdx="3" presStyleCnt="9">
        <dgm:presLayoutVars>
          <dgm:chMax val="0"/>
          <dgm:bulletEnabled val="1"/>
        </dgm:presLayoutVars>
      </dgm:prSet>
      <dgm:spPr/>
    </dgm:pt>
    <dgm:pt modelId="{81D2EA99-1502-4F8B-903D-ACC2C449E3CC}" type="pres">
      <dgm:prSet presAssocID="{2B3EFFAA-421E-41D9-8947-76465E0290E0}" presName="spacer" presStyleCnt="0"/>
      <dgm:spPr/>
    </dgm:pt>
    <dgm:pt modelId="{BBCBA158-D116-4EE2-8734-88F79AADCD19}" type="pres">
      <dgm:prSet presAssocID="{3D1576B2-0E9F-4FF5-A18D-C78A51EAB5EB}" presName="parentText" presStyleLbl="node1" presStyleIdx="4" presStyleCnt="9">
        <dgm:presLayoutVars>
          <dgm:chMax val="0"/>
          <dgm:bulletEnabled val="1"/>
        </dgm:presLayoutVars>
      </dgm:prSet>
      <dgm:spPr/>
    </dgm:pt>
    <dgm:pt modelId="{AF53AF19-44A9-4051-8F7B-1100045E80FC}" type="pres">
      <dgm:prSet presAssocID="{0F7935CD-DE10-4331-A47C-BE05565CCE3B}" presName="spacer" presStyleCnt="0"/>
      <dgm:spPr/>
    </dgm:pt>
    <dgm:pt modelId="{19BA0543-D06F-4A16-9A4C-EC02E8048335}" type="pres">
      <dgm:prSet presAssocID="{A276C47E-0592-48B3-A387-6063A8197AF1}" presName="parentText" presStyleLbl="node1" presStyleIdx="5" presStyleCnt="9">
        <dgm:presLayoutVars>
          <dgm:chMax val="0"/>
          <dgm:bulletEnabled val="1"/>
        </dgm:presLayoutVars>
      </dgm:prSet>
      <dgm:spPr/>
    </dgm:pt>
    <dgm:pt modelId="{26CB13F6-C899-4BD5-B0C8-60B55EF2BBF0}" type="pres">
      <dgm:prSet presAssocID="{2A287B99-08D8-4CFD-9DF3-2BF9880FE325}" presName="spacer" presStyleCnt="0"/>
      <dgm:spPr/>
    </dgm:pt>
    <dgm:pt modelId="{AAF07E5D-7B5B-4A06-BB2E-89B206A790DE}" type="pres">
      <dgm:prSet presAssocID="{3546C57C-31F0-4360-8BBB-9E38C0C62EF3}" presName="parentText" presStyleLbl="node1" presStyleIdx="6" presStyleCnt="9">
        <dgm:presLayoutVars>
          <dgm:chMax val="0"/>
          <dgm:bulletEnabled val="1"/>
        </dgm:presLayoutVars>
      </dgm:prSet>
      <dgm:spPr/>
    </dgm:pt>
    <dgm:pt modelId="{B111C0D5-15EC-4378-8083-6B6A0C215449}" type="pres">
      <dgm:prSet presAssocID="{075FDBD3-9051-41EE-A4FF-D0A0ECC711D6}" presName="spacer" presStyleCnt="0"/>
      <dgm:spPr/>
    </dgm:pt>
    <dgm:pt modelId="{CBB2B2A4-758A-4211-B548-B8341028B6B0}" type="pres">
      <dgm:prSet presAssocID="{CA733DDE-E3DB-4FC3-B203-6F6F4C32EE16}" presName="parentText" presStyleLbl="node1" presStyleIdx="7" presStyleCnt="9">
        <dgm:presLayoutVars>
          <dgm:chMax val="0"/>
          <dgm:bulletEnabled val="1"/>
        </dgm:presLayoutVars>
      </dgm:prSet>
      <dgm:spPr/>
    </dgm:pt>
    <dgm:pt modelId="{5C45E029-1E4C-4A4E-8235-93D79345C2B5}" type="pres">
      <dgm:prSet presAssocID="{EF8318BE-77E7-41DF-A4E8-EB3D8D8CE88A}" presName="spacer" presStyleCnt="0"/>
      <dgm:spPr/>
    </dgm:pt>
    <dgm:pt modelId="{00576E30-21C8-4502-B2DC-EBB6FD003113}" type="pres">
      <dgm:prSet presAssocID="{28FCAF4D-F4F4-4CB3-A025-677A6370523A}" presName="parentText" presStyleLbl="node1" presStyleIdx="8" presStyleCnt="9">
        <dgm:presLayoutVars>
          <dgm:chMax val="0"/>
          <dgm:bulletEnabled val="1"/>
        </dgm:presLayoutVars>
      </dgm:prSet>
      <dgm:spPr/>
    </dgm:pt>
  </dgm:ptLst>
  <dgm:cxnLst>
    <dgm:cxn modelId="{580D800D-152F-422B-AB72-64683C008888}" type="presOf" srcId="{28FCAF4D-F4F4-4CB3-A025-677A6370523A}" destId="{00576E30-21C8-4502-B2DC-EBB6FD003113}" srcOrd="0" destOrd="0" presId="urn:microsoft.com/office/officeart/2005/8/layout/vList2"/>
    <dgm:cxn modelId="{B6270210-FE55-42E8-9FB8-1009D1CA22E2}" type="presOf" srcId="{3546C57C-31F0-4360-8BBB-9E38C0C62EF3}" destId="{AAF07E5D-7B5B-4A06-BB2E-89B206A790DE}" srcOrd="0" destOrd="0" presId="urn:microsoft.com/office/officeart/2005/8/layout/vList2"/>
    <dgm:cxn modelId="{24D3451F-C481-4AF8-B227-B308D33659CD}" srcId="{714FAC12-28CA-438B-AA6D-2680F6600771}" destId="{28FCAF4D-F4F4-4CB3-A025-677A6370523A}" srcOrd="8" destOrd="0" parTransId="{A01A8734-4CB4-456F-AFA9-33D5024336DA}" sibTransId="{5D69DA33-2A9D-4E6F-A243-76BBDC801CCE}"/>
    <dgm:cxn modelId="{2061AD21-2844-4B6C-AC17-0E48F29935DC}" srcId="{714FAC12-28CA-438B-AA6D-2680F6600771}" destId="{B2B969CA-8BB4-4862-BE3C-D87A99494360}" srcOrd="2" destOrd="0" parTransId="{95812522-2A8F-4C90-9240-625766E9B12F}" sibTransId="{B50F5471-117D-4D76-87B9-414A4E8A62AE}"/>
    <dgm:cxn modelId="{0485AF39-3304-4EC2-B470-254058FCF9FA}" srcId="{714FAC12-28CA-438B-AA6D-2680F6600771}" destId="{A276C47E-0592-48B3-A387-6063A8197AF1}" srcOrd="5" destOrd="0" parTransId="{E3B9B09E-7C5E-483D-B4F0-E39EA349ACF7}" sibTransId="{2A287B99-08D8-4CFD-9DF3-2BF9880FE325}"/>
    <dgm:cxn modelId="{2763DD42-6281-44D8-9F85-B446E9747DBA}" srcId="{714FAC12-28CA-438B-AA6D-2680F6600771}" destId="{CA733DDE-E3DB-4FC3-B203-6F6F4C32EE16}" srcOrd="7" destOrd="0" parTransId="{CC8EB56D-FFE5-472F-9D44-A4C2E830A1D2}" sibTransId="{EF8318BE-77E7-41DF-A4E8-EB3D8D8CE88A}"/>
    <dgm:cxn modelId="{C0CA516E-47BF-4FAF-B649-AD53CA1A3B60}" srcId="{714FAC12-28CA-438B-AA6D-2680F6600771}" destId="{3546C57C-31F0-4360-8BBB-9E38C0C62EF3}" srcOrd="6" destOrd="0" parTransId="{AEEA9715-A081-430D-9BA4-36BBAD141D64}" sibTransId="{075FDBD3-9051-41EE-A4FF-D0A0ECC711D6}"/>
    <dgm:cxn modelId="{B5108A73-7715-4C5A-B1F3-9F41D2D81D05}" type="presOf" srcId="{AD96D2BF-1E6A-43F7-9A21-D0B5CBB21F6F}" destId="{FA1E2F94-EF66-4888-879F-4050153C0CF7}" srcOrd="0" destOrd="0" presId="urn:microsoft.com/office/officeart/2005/8/layout/vList2"/>
    <dgm:cxn modelId="{15B67959-F20E-460D-86A7-0DA8B1946A1A}" srcId="{714FAC12-28CA-438B-AA6D-2680F6600771}" destId="{1EAE3ADD-1963-40D2-944A-6D365E86F313}" srcOrd="1" destOrd="0" parTransId="{3CDB18FF-C5FC-4464-B68E-6B16E8784774}" sibTransId="{BF9F9E4A-4E73-4735-8700-D79AE527E078}"/>
    <dgm:cxn modelId="{0549B47A-E565-4065-9004-B3D6C66EAA2E}" type="presOf" srcId="{9E7D1335-CAE3-4039-BFBD-6DC8E45DC4F6}" destId="{0F0462A6-57A8-4C4C-B069-B689373807EE}" srcOrd="0" destOrd="0" presId="urn:microsoft.com/office/officeart/2005/8/layout/vList2"/>
    <dgm:cxn modelId="{D4F5DD92-9E62-45D0-AB96-6A6BAB121636}" type="presOf" srcId="{1EAE3ADD-1963-40D2-944A-6D365E86F313}" destId="{0979C28E-9264-4591-AFB7-33A3A1C3ACFC}" srcOrd="0" destOrd="0" presId="urn:microsoft.com/office/officeart/2005/8/layout/vList2"/>
    <dgm:cxn modelId="{0EA7FE95-F03B-48E6-93C5-A5A7A09341EB}" srcId="{714FAC12-28CA-438B-AA6D-2680F6600771}" destId="{3D1576B2-0E9F-4FF5-A18D-C78A51EAB5EB}" srcOrd="4" destOrd="0" parTransId="{A98EDEA3-7707-4263-9EE4-AB8D6C29C4BE}" sibTransId="{0F7935CD-DE10-4331-A47C-BE05565CCE3B}"/>
    <dgm:cxn modelId="{D3BE22A3-58E5-4E97-B2A5-9655A8B11C0D}" type="presOf" srcId="{CA733DDE-E3DB-4FC3-B203-6F6F4C32EE16}" destId="{CBB2B2A4-758A-4211-B548-B8341028B6B0}" srcOrd="0" destOrd="0" presId="urn:microsoft.com/office/officeart/2005/8/layout/vList2"/>
    <dgm:cxn modelId="{490F68B1-79C9-4F7C-9110-5000336B18A4}" type="presOf" srcId="{A276C47E-0592-48B3-A387-6063A8197AF1}" destId="{19BA0543-D06F-4A16-9A4C-EC02E8048335}" srcOrd="0" destOrd="0" presId="urn:microsoft.com/office/officeart/2005/8/layout/vList2"/>
    <dgm:cxn modelId="{FE318BCB-7AA6-4A01-A286-43A4F7A6B157}" srcId="{714FAC12-28CA-438B-AA6D-2680F6600771}" destId="{9E7D1335-CAE3-4039-BFBD-6DC8E45DC4F6}" srcOrd="0" destOrd="0" parTransId="{B7A0D43E-70C6-4381-BDB3-6F1443C6DFA9}" sibTransId="{3736AC04-2520-4C03-86F9-22D5BF58AA01}"/>
    <dgm:cxn modelId="{7DB849CD-44B8-4064-AC30-10F0785AAECB}" type="presOf" srcId="{714FAC12-28CA-438B-AA6D-2680F6600771}" destId="{04498C60-48E6-4932-B74B-3F3E9FDC23B1}" srcOrd="0" destOrd="0" presId="urn:microsoft.com/office/officeart/2005/8/layout/vList2"/>
    <dgm:cxn modelId="{671C11CE-D1D9-4B20-B876-198EA7CDAF17}" type="presOf" srcId="{B2B969CA-8BB4-4862-BE3C-D87A99494360}" destId="{B8298AE4-4646-4176-82DE-0110CBB6DDA1}" srcOrd="0" destOrd="0" presId="urn:microsoft.com/office/officeart/2005/8/layout/vList2"/>
    <dgm:cxn modelId="{A828FBE9-2D42-453C-8663-4A0C0DC30E9F}" srcId="{714FAC12-28CA-438B-AA6D-2680F6600771}" destId="{AD96D2BF-1E6A-43F7-9A21-D0B5CBB21F6F}" srcOrd="3" destOrd="0" parTransId="{1EEB3315-E791-4FC9-9AA1-6C8E07C5BAB1}" sibTransId="{2B3EFFAA-421E-41D9-8947-76465E0290E0}"/>
    <dgm:cxn modelId="{CDAE57FA-31AD-4940-9052-21E8432EE35C}" type="presOf" srcId="{3D1576B2-0E9F-4FF5-A18D-C78A51EAB5EB}" destId="{BBCBA158-D116-4EE2-8734-88F79AADCD19}" srcOrd="0" destOrd="0" presId="urn:microsoft.com/office/officeart/2005/8/layout/vList2"/>
    <dgm:cxn modelId="{07060B03-0C7A-4922-82E5-4998AD264AF3}" type="presParOf" srcId="{04498C60-48E6-4932-B74B-3F3E9FDC23B1}" destId="{0F0462A6-57A8-4C4C-B069-B689373807EE}" srcOrd="0" destOrd="0" presId="urn:microsoft.com/office/officeart/2005/8/layout/vList2"/>
    <dgm:cxn modelId="{AE7E8E3F-40CA-4BAF-88E4-BA4EF79CC95E}" type="presParOf" srcId="{04498C60-48E6-4932-B74B-3F3E9FDC23B1}" destId="{26E6CBB9-F561-46C4-9CE7-264AEF908D84}" srcOrd="1" destOrd="0" presId="urn:microsoft.com/office/officeart/2005/8/layout/vList2"/>
    <dgm:cxn modelId="{162B1158-CF0B-4FF7-9DE1-5871209D178D}" type="presParOf" srcId="{04498C60-48E6-4932-B74B-3F3E9FDC23B1}" destId="{0979C28E-9264-4591-AFB7-33A3A1C3ACFC}" srcOrd="2" destOrd="0" presId="urn:microsoft.com/office/officeart/2005/8/layout/vList2"/>
    <dgm:cxn modelId="{74BF05BF-ACC1-4CB3-9F8C-BBF6A24F9E0A}" type="presParOf" srcId="{04498C60-48E6-4932-B74B-3F3E9FDC23B1}" destId="{25EC5234-370F-4987-9F8F-F40D951D87AE}" srcOrd="3" destOrd="0" presId="urn:microsoft.com/office/officeart/2005/8/layout/vList2"/>
    <dgm:cxn modelId="{512BA891-5413-4143-846D-1A25A01D24E4}" type="presParOf" srcId="{04498C60-48E6-4932-B74B-3F3E9FDC23B1}" destId="{B8298AE4-4646-4176-82DE-0110CBB6DDA1}" srcOrd="4" destOrd="0" presId="urn:microsoft.com/office/officeart/2005/8/layout/vList2"/>
    <dgm:cxn modelId="{C25546C1-9CFE-4EDB-9698-DF4A2EBB27C4}" type="presParOf" srcId="{04498C60-48E6-4932-B74B-3F3E9FDC23B1}" destId="{CD21CFFB-D932-4AA4-AAA4-6742FE31D087}" srcOrd="5" destOrd="0" presId="urn:microsoft.com/office/officeart/2005/8/layout/vList2"/>
    <dgm:cxn modelId="{BE8948A5-6A2C-4CF8-9568-E09EF74A5F6F}" type="presParOf" srcId="{04498C60-48E6-4932-B74B-3F3E9FDC23B1}" destId="{FA1E2F94-EF66-4888-879F-4050153C0CF7}" srcOrd="6" destOrd="0" presId="urn:microsoft.com/office/officeart/2005/8/layout/vList2"/>
    <dgm:cxn modelId="{B2773CE4-128B-426F-BABB-557C7E1D86A0}" type="presParOf" srcId="{04498C60-48E6-4932-B74B-3F3E9FDC23B1}" destId="{81D2EA99-1502-4F8B-903D-ACC2C449E3CC}" srcOrd="7" destOrd="0" presId="urn:microsoft.com/office/officeart/2005/8/layout/vList2"/>
    <dgm:cxn modelId="{E57A91B2-6E1B-43D6-8C92-31F05E538055}" type="presParOf" srcId="{04498C60-48E6-4932-B74B-3F3E9FDC23B1}" destId="{BBCBA158-D116-4EE2-8734-88F79AADCD19}" srcOrd="8" destOrd="0" presId="urn:microsoft.com/office/officeart/2005/8/layout/vList2"/>
    <dgm:cxn modelId="{0999C287-E73A-4B6C-96DD-1C5BB06627CC}" type="presParOf" srcId="{04498C60-48E6-4932-B74B-3F3E9FDC23B1}" destId="{AF53AF19-44A9-4051-8F7B-1100045E80FC}" srcOrd="9" destOrd="0" presId="urn:microsoft.com/office/officeart/2005/8/layout/vList2"/>
    <dgm:cxn modelId="{BC04D272-81F0-4424-B062-36FBCB11925E}" type="presParOf" srcId="{04498C60-48E6-4932-B74B-3F3E9FDC23B1}" destId="{19BA0543-D06F-4A16-9A4C-EC02E8048335}" srcOrd="10" destOrd="0" presId="urn:microsoft.com/office/officeart/2005/8/layout/vList2"/>
    <dgm:cxn modelId="{3BAAA3EC-BEC2-4F42-83DB-D5A8A47DC2A9}" type="presParOf" srcId="{04498C60-48E6-4932-B74B-3F3E9FDC23B1}" destId="{26CB13F6-C899-4BD5-B0C8-60B55EF2BBF0}" srcOrd="11" destOrd="0" presId="urn:microsoft.com/office/officeart/2005/8/layout/vList2"/>
    <dgm:cxn modelId="{B5807AEF-108E-4DCB-8630-11848E29CA56}" type="presParOf" srcId="{04498C60-48E6-4932-B74B-3F3E9FDC23B1}" destId="{AAF07E5D-7B5B-4A06-BB2E-89B206A790DE}" srcOrd="12" destOrd="0" presId="urn:microsoft.com/office/officeart/2005/8/layout/vList2"/>
    <dgm:cxn modelId="{1180C2D2-BED8-4387-857E-2F5377150C2B}" type="presParOf" srcId="{04498C60-48E6-4932-B74B-3F3E9FDC23B1}" destId="{B111C0D5-15EC-4378-8083-6B6A0C215449}" srcOrd="13" destOrd="0" presId="urn:microsoft.com/office/officeart/2005/8/layout/vList2"/>
    <dgm:cxn modelId="{3AD3B96B-65F3-4378-9A9D-4A8D7A5F73EC}" type="presParOf" srcId="{04498C60-48E6-4932-B74B-3F3E9FDC23B1}" destId="{CBB2B2A4-758A-4211-B548-B8341028B6B0}" srcOrd="14" destOrd="0" presId="urn:microsoft.com/office/officeart/2005/8/layout/vList2"/>
    <dgm:cxn modelId="{116056D4-A194-4CA5-ADE9-FD10635CF7DB}" type="presParOf" srcId="{04498C60-48E6-4932-B74B-3F3E9FDC23B1}" destId="{5C45E029-1E4C-4A4E-8235-93D79345C2B5}" srcOrd="15" destOrd="0" presId="urn:microsoft.com/office/officeart/2005/8/layout/vList2"/>
    <dgm:cxn modelId="{01324973-CBCC-4781-BA2D-B82A99BD7B40}" type="presParOf" srcId="{04498C60-48E6-4932-B74B-3F3E9FDC23B1}" destId="{00576E30-21C8-4502-B2DC-EBB6FD003113}"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95D76EF-5176-44C8-B298-9112D39E9A4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E81C93F-C0E0-46A3-A4A5-A1E1E31C9A54}">
      <dgm:prSet/>
      <dgm:spPr/>
      <dgm:t>
        <a:bodyPr/>
        <a:lstStyle/>
        <a:p>
          <a:r>
            <a:rPr lang="en-NZ"/>
            <a:t>API Data Sources: Inject dynamic data, enable verification, and support feeding.  </a:t>
          </a:r>
          <a:endParaRPr lang="en-US"/>
        </a:p>
      </dgm:t>
    </dgm:pt>
    <dgm:pt modelId="{DFCCE5DA-43F4-4450-8A9E-0583C7862EDF}" type="parTrans" cxnId="{1DE3FFF9-DB86-4FA7-A3C9-AA19735F70CA}">
      <dgm:prSet/>
      <dgm:spPr/>
      <dgm:t>
        <a:bodyPr/>
        <a:lstStyle/>
        <a:p>
          <a:endParaRPr lang="en-US"/>
        </a:p>
      </dgm:t>
    </dgm:pt>
    <dgm:pt modelId="{048295B8-799C-4418-A98A-198049E2F2EF}" type="sibTrans" cxnId="{1DE3FFF9-DB86-4FA7-A3C9-AA19735F70CA}">
      <dgm:prSet/>
      <dgm:spPr/>
      <dgm:t>
        <a:bodyPr/>
        <a:lstStyle/>
        <a:p>
          <a:endParaRPr lang="en-US"/>
        </a:p>
      </dgm:t>
    </dgm:pt>
    <dgm:pt modelId="{B87272FA-A615-4AE3-8579-ECFAA41C42D1}">
      <dgm:prSet/>
      <dgm:spPr/>
      <dgm:t>
        <a:bodyPr/>
        <a:lstStyle/>
        <a:p>
          <a:r>
            <a:rPr lang="en-NZ"/>
            <a:t>Embeddability: Easily integrate forms into other platforms.  </a:t>
          </a:r>
          <a:endParaRPr lang="en-US"/>
        </a:p>
      </dgm:t>
    </dgm:pt>
    <dgm:pt modelId="{B92509D0-E3C8-4E5D-BDEC-E70B89BD9A92}" type="parTrans" cxnId="{B2E0D735-FD22-41DF-9FFF-116554DBE5D5}">
      <dgm:prSet/>
      <dgm:spPr/>
      <dgm:t>
        <a:bodyPr/>
        <a:lstStyle/>
        <a:p>
          <a:endParaRPr lang="en-US"/>
        </a:p>
      </dgm:t>
    </dgm:pt>
    <dgm:pt modelId="{564D53D1-149F-48F9-956E-AD29047A9C24}" type="sibTrans" cxnId="{B2E0D735-FD22-41DF-9FFF-116554DBE5D5}">
      <dgm:prSet/>
      <dgm:spPr/>
      <dgm:t>
        <a:bodyPr/>
        <a:lstStyle/>
        <a:p>
          <a:endParaRPr lang="en-US"/>
        </a:p>
      </dgm:t>
    </dgm:pt>
    <dgm:pt modelId="{AC827947-B541-4D40-82A9-34F4DF0771F2}">
      <dgm:prSet/>
      <dgm:spPr/>
      <dgm:t>
        <a:bodyPr/>
        <a:lstStyle/>
        <a:p>
          <a:r>
            <a:rPr lang="en-NZ"/>
            <a:t>Read-Only Mode: View forms without editing.  </a:t>
          </a:r>
          <a:endParaRPr lang="en-US"/>
        </a:p>
      </dgm:t>
    </dgm:pt>
    <dgm:pt modelId="{41AFD5BD-2AF8-4E9D-899D-F28AAA562CEF}" type="parTrans" cxnId="{335A3245-9A82-4A0C-AC99-B321E29B7FAB}">
      <dgm:prSet/>
      <dgm:spPr/>
      <dgm:t>
        <a:bodyPr/>
        <a:lstStyle/>
        <a:p>
          <a:endParaRPr lang="en-US"/>
        </a:p>
      </dgm:t>
    </dgm:pt>
    <dgm:pt modelId="{AFD32BFF-DF25-49D0-82AC-428D18E774EC}" type="sibTrans" cxnId="{335A3245-9A82-4A0C-AC99-B321E29B7FAB}">
      <dgm:prSet/>
      <dgm:spPr/>
      <dgm:t>
        <a:bodyPr/>
        <a:lstStyle/>
        <a:p>
          <a:endParaRPr lang="en-US"/>
        </a:p>
      </dgm:t>
    </dgm:pt>
    <dgm:pt modelId="{D2E20C6E-CA9D-4CEF-99FB-45EBFB6B649E}">
      <dgm:prSet/>
      <dgm:spPr/>
      <dgm:t>
        <a:bodyPr/>
        <a:lstStyle/>
        <a:p>
          <a:r>
            <a:rPr lang="en-NZ" dirty="0"/>
            <a:t>Intuitive Admin Application: A user-friendly interface for form management.  Live support, extensive knowledgebase and training videos.</a:t>
          </a:r>
          <a:endParaRPr lang="en-US" dirty="0"/>
        </a:p>
      </dgm:t>
    </dgm:pt>
    <dgm:pt modelId="{A4A935FF-FBE1-4FA9-9844-7AE9ED73FD09}" type="parTrans" cxnId="{5FFE2FDD-1F76-4BB7-A89A-43FD33E1D0A2}">
      <dgm:prSet/>
      <dgm:spPr/>
      <dgm:t>
        <a:bodyPr/>
        <a:lstStyle/>
        <a:p>
          <a:endParaRPr lang="en-US"/>
        </a:p>
      </dgm:t>
    </dgm:pt>
    <dgm:pt modelId="{E7798C62-A6BC-4D54-B5F3-3D27EDC81D77}" type="sibTrans" cxnId="{5FFE2FDD-1F76-4BB7-A89A-43FD33E1D0A2}">
      <dgm:prSet/>
      <dgm:spPr/>
      <dgm:t>
        <a:bodyPr/>
        <a:lstStyle/>
        <a:p>
          <a:endParaRPr lang="en-US"/>
        </a:p>
      </dgm:t>
    </dgm:pt>
    <dgm:pt modelId="{62C0CCAB-6079-451E-8815-A82A9AA087A4}">
      <dgm:prSet/>
      <dgm:spPr/>
      <dgm:t>
        <a:bodyPr/>
        <a:lstStyle/>
        <a:p>
          <a:r>
            <a:rPr lang="en-NZ" dirty="0"/>
            <a:t>Form and template designer modules, Display data, files, submission charts, and workflows; generate and test links; and review forms.  </a:t>
          </a:r>
          <a:endParaRPr lang="en-US" dirty="0"/>
        </a:p>
      </dgm:t>
    </dgm:pt>
    <dgm:pt modelId="{44BBD5F9-8130-4CD4-A4B0-980529B5D426}" type="parTrans" cxnId="{EA4E81C2-2BF6-4878-99EE-CE277054811F}">
      <dgm:prSet/>
      <dgm:spPr/>
      <dgm:t>
        <a:bodyPr/>
        <a:lstStyle/>
        <a:p>
          <a:endParaRPr lang="en-US"/>
        </a:p>
      </dgm:t>
    </dgm:pt>
    <dgm:pt modelId="{E09DD5C2-F06D-4DF5-83AD-F556E8EE00AA}" type="sibTrans" cxnId="{EA4E81C2-2BF6-4878-99EE-CE277054811F}">
      <dgm:prSet/>
      <dgm:spPr/>
      <dgm:t>
        <a:bodyPr/>
        <a:lstStyle/>
        <a:p>
          <a:endParaRPr lang="en-US"/>
        </a:p>
      </dgm:t>
    </dgm:pt>
    <dgm:pt modelId="{6E3DB21D-CB9D-4180-AAAA-EE0819070EA7}">
      <dgm:prSet/>
      <dgm:spPr/>
      <dgm:t>
        <a:bodyPr/>
        <a:lstStyle/>
        <a:p>
          <a:r>
            <a:rPr lang="en-NZ"/>
            <a:t>Unique User Links: Personalized links for individual users.  </a:t>
          </a:r>
          <a:endParaRPr lang="en-US"/>
        </a:p>
      </dgm:t>
    </dgm:pt>
    <dgm:pt modelId="{C8D89581-7888-47CA-B9C4-6BBA2D8B227A}" type="parTrans" cxnId="{155BC4CA-644C-478A-9467-49CFB31B3006}">
      <dgm:prSet/>
      <dgm:spPr/>
      <dgm:t>
        <a:bodyPr/>
        <a:lstStyle/>
        <a:p>
          <a:endParaRPr lang="en-US"/>
        </a:p>
      </dgm:t>
    </dgm:pt>
    <dgm:pt modelId="{BEBFD85E-2308-4498-9B60-FC4AC5DD6E6B}" type="sibTrans" cxnId="{155BC4CA-644C-478A-9467-49CFB31B3006}">
      <dgm:prSet/>
      <dgm:spPr/>
      <dgm:t>
        <a:bodyPr/>
        <a:lstStyle/>
        <a:p>
          <a:endParaRPr lang="en-US"/>
        </a:p>
      </dgm:t>
    </dgm:pt>
    <dgm:pt modelId="{02491290-CF9C-4B47-947F-4D501505A408}">
      <dgm:prSet/>
      <dgm:spPr/>
      <dgm:t>
        <a:bodyPr/>
        <a:lstStyle/>
        <a:p>
          <a:r>
            <a:rPr lang="en-NZ"/>
            <a:t>Draft Saving: Save progress and return to incomplete forms.  </a:t>
          </a:r>
          <a:endParaRPr lang="en-US"/>
        </a:p>
      </dgm:t>
    </dgm:pt>
    <dgm:pt modelId="{D39395A2-5E76-4AB2-AA30-E6FC74C3CB95}" type="parTrans" cxnId="{51F73126-FA48-487D-943F-18D0B540BEC4}">
      <dgm:prSet/>
      <dgm:spPr/>
      <dgm:t>
        <a:bodyPr/>
        <a:lstStyle/>
        <a:p>
          <a:endParaRPr lang="en-US"/>
        </a:p>
      </dgm:t>
    </dgm:pt>
    <dgm:pt modelId="{5CA957BB-D26A-43BF-8412-47D9707CDD8B}" type="sibTrans" cxnId="{51F73126-FA48-487D-943F-18D0B540BEC4}">
      <dgm:prSet/>
      <dgm:spPr/>
      <dgm:t>
        <a:bodyPr/>
        <a:lstStyle/>
        <a:p>
          <a:endParaRPr lang="en-US"/>
        </a:p>
      </dgm:t>
    </dgm:pt>
    <dgm:pt modelId="{72F2DCCE-2B1C-43E9-8789-64FBD90934FB}">
      <dgm:prSet/>
      <dgm:spPr/>
      <dgm:t>
        <a:bodyPr/>
        <a:lstStyle/>
        <a:p>
          <a:r>
            <a:rPr lang="en-NZ"/>
            <a:t>Extendibility: Add custom features and functionalities.  </a:t>
          </a:r>
          <a:endParaRPr lang="en-US"/>
        </a:p>
      </dgm:t>
    </dgm:pt>
    <dgm:pt modelId="{0036F53D-9CA6-4256-82D3-42EB8376273C}" type="parTrans" cxnId="{E32CEC7D-A7E0-46AD-8246-FDE23CF8174D}">
      <dgm:prSet/>
      <dgm:spPr/>
      <dgm:t>
        <a:bodyPr/>
        <a:lstStyle/>
        <a:p>
          <a:endParaRPr lang="en-US"/>
        </a:p>
      </dgm:t>
    </dgm:pt>
    <dgm:pt modelId="{3CB17818-A539-4603-B337-1447F9C1AE39}" type="sibTrans" cxnId="{E32CEC7D-A7E0-46AD-8246-FDE23CF8174D}">
      <dgm:prSet/>
      <dgm:spPr/>
      <dgm:t>
        <a:bodyPr/>
        <a:lstStyle/>
        <a:p>
          <a:endParaRPr lang="en-US"/>
        </a:p>
      </dgm:t>
    </dgm:pt>
    <dgm:pt modelId="{21E62697-75FB-4CAE-8AF6-10D151D231C7}">
      <dgm:prSet/>
      <dgm:spPr/>
      <dgm:t>
        <a:bodyPr/>
        <a:lstStyle/>
        <a:p>
          <a:r>
            <a:rPr lang="en-NZ"/>
            <a:t>Automatic Failover Mechanism: Ensures reliability and continuity.</a:t>
          </a:r>
          <a:endParaRPr lang="en-US"/>
        </a:p>
      </dgm:t>
    </dgm:pt>
    <dgm:pt modelId="{B2B11F33-C1F3-4233-B6BE-AF431FBA0954}" type="parTrans" cxnId="{B24B2884-D00D-4723-9665-C62EC3689724}">
      <dgm:prSet/>
      <dgm:spPr/>
      <dgm:t>
        <a:bodyPr/>
        <a:lstStyle/>
        <a:p>
          <a:endParaRPr lang="en-US"/>
        </a:p>
      </dgm:t>
    </dgm:pt>
    <dgm:pt modelId="{D969A4D6-B22E-47A4-9CC7-79C48D7FEB8D}" type="sibTrans" cxnId="{B24B2884-D00D-4723-9665-C62EC3689724}">
      <dgm:prSet/>
      <dgm:spPr/>
      <dgm:t>
        <a:bodyPr/>
        <a:lstStyle/>
        <a:p>
          <a:endParaRPr lang="en-US"/>
        </a:p>
      </dgm:t>
    </dgm:pt>
    <dgm:pt modelId="{4D4396F3-AF5C-4DE1-A73F-DAD90D34AD7F}" type="pres">
      <dgm:prSet presAssocID="{895D76EF-5176-44C8-B298-9112D39E9A48}" presName="linear" presStyleCnt="0">
        <dgm:presLayoutVars>
          <dgm:animLvl val="lvl"/>
          <dgm:resizeHandles val="exact"/>
        </dgm:presLayoutVars>
      </dgm:prSet>
      <dgm:spPr/>
    </dgm:pt>
    <dgm:pt modelId="{CC35CC24-AD2F-4218-85F7-C711687C1C8A}" type="pres">
      <dgm:prSet presAssocID="{2E81C93F-C0E0-46A3-A4A5-A1E1E31C9A54}" presName="parentText" presStyleLbl="node1" presStyleIdx="0" presStyleCnt="9">
        <dgm:presLayoutVars>
          <dgm:chMax val="0"/>
          <dgm:bulletEnabled val="1"/>
        </dgm:presLayoutVars>
      </dgm:prSet>
      <dgm:spPr/>
    </dgm:pt>
    <dgm:pt modelId="{C2A3D9EF-264C-43AF-B7DC-16059ADF7E7A}" type="pres">
      <dgm:prSet presAssocID="{048295B8-799C-4418-A98A-198049E2F2EF}" presName="spacer" presStyleCnt="0"/>
      <dgm:spPr/>
    </dgm:pt>
    <dgm:pt modelId="{6530EB8F-76AB-49C1-9C08-050CB7EACD8C}" type="pres">
      <dgm:prSet presAssocID="{B87272FA-A615-4AE3-8579-ECFAA41C42D1}" presName="parentText" presStyleLbl="node1" presStyleIdx="1" presStyleCnt="9">
        <dgm:presLayoutVars>
          <dgm:chMax val="0"/>
          <dgm:bulletEnabled val="1"/>
        </dgm:presLayoutVars>
      </dgm:prSet>
      <dgm:spPr/>
    </dgm:pt>
    <dgm:pt modelId="{0020CE50-3921-4053-9BD1-591B96C57BA0}" type="pres">
      <dgm:prSet presAssocID="{564D53D1-149F-48F9-956E-AD29047A9C24}" presName="spacer" presStyleCnt="0"/>
      <dgm:spPr/>
    </dgm:pt>
    <dgm:pt modelId="{E6E45EAC-3FA3-4C7A-BF10-A663B4B5F58F}" type="pres">
      <dgm:prSet presAssocID="{AC827947-B541-4D40-82A9-34F4DF0771F2}" presName="parentText" presStyleLbl="node1" presStyleIdx="2" presStyleCnt="9">
        <dgm:presLayoutVars>
          <dgm:chMax val="0"/>
          <dgm:bulletEnabled val="1"/>
        </dgm:presLayoutVars>
      </dgm:prSet>
      <dgm:spPr/>
    </dgm:pt>
    <dgm:pt modelId="{CF1D904E-C227-454B-BBB7-EE2BCF1AD76F}" type="pres">
      <dgm:prSet presAssocID="{AFD32BFF-DF25-49D0-82AC-428D18E774EC}" presName="spacer" presStyleCnt="0"/>
      <dgm:spPr/>
    </dgm:pt>
    <dgm:pt modelId="{E72F9365-007C-49D7-8D54-E25B5C259247}" type="pres">
      <dgm:prSet presAssocID="{D2E20C6E-CA9D-4CEF-99FB-45EBFB6B649E}" presName="parentText" presStyleLbl="node1" presStyleIdx="3" presStyleCnt="9">
        <dgm:presLayoutVars>
          <dgm:chMax val="0"/>
          <dgm:bulletEnabled val="1"/>
        </dgm:presLayoutVars>
      </dgm:prSet>
      <dgm:spPr/>
    </dgm:pt>
    <dgm:pt modelId="{E8435086-1574-4192-A0CB-CCD5A302649E}" type="pres">
      <dgm:prSet presAssocID="{E7798C62-A6BC-4D54-B5F3-3D27EDC81D77}" presName="spacer" presStyleCnt="0"/>
      <dgm:spPr/>
    </dgm:pt>
    <dgm:pt modelId="{AFDB9FA4-9672-4821-90CE-115F59D9FBF9}" type="pres">
      <dgm:prSet presAssocID="{62C0CCAB-6079-451E-8815-A82A9AA087A4}" presName="parentText" presStyleLbl="node1" presStyleIdx="4" presStyleCnt="9">
        <dgm:presLayoutVars>
          <dgm:chMax val="0"/>
          <dgm:bulletEnabled val="1"/>
        </dgm:presLayoutVars>
      </dgm:prSet>
      <dgm:spPr/>
    </dgm:pt>
    <dgm:pt modelId="{EF2AA40B-8FC4-44F0-B2CB-19A96E40EAFB}" type="pres">
      <dgm:prSet presAssocID="{E09DD5C2-F06D-4DF5-83AD-F556E8EE00AA}" presName="spacer" presStyleCnt="0"/>
      <dgm:spPr/>
    </dgm:pt>
    <dgm:pt modelId="{4147C72A-4E84-4333-B046-54A1ADC45556}" type="pres">
      <dgm:prSet presAssocID="{6E3DB21D-CB9D-4180-AAAA-EE0819070EA7}" presName="parentText" presStyleLbl="node1" presStyleIdx="5" presStyleCnt="9">
        <dgm:presLayoutVars>
          <dgm:chMax val="0"/>
          <dgm:bulletEnabled val="1"/>
        </dgm:presLayoutVars>
      </dgm:prSet>
      <dgm:spPr/>
    </dgm:pt>
    <dgm:pt modelId="{44EB9D36-A319-4A5A-B110-EADC25777F75}" type="pres">
      <dgm:prSet presAssocID="{BEBFD85E-2308-4498-9B60-FC4AC5DD6E6B}" presName="spacer" presStyleCnt="0"/>
      <dgm:spPr/>
    </dgm:pt>
    <dgm:pt modelId="{A5B42AC9-549D-42D4-B457-75C8688CD4F3}" type="pres">
      <dgm:prSet presAssocID="{02491290-CF9C-4B47-947F-4D501505A408}" presName="parentText" presStyleLbl="node1" presStyleIdx="6" presStyleCnt="9">
        <dgm:presLayoutVars>
          <dgm:chMax val="0"/>
          <dgm:bulletEnabled val="1"/>
        </dgm:presLayoutVars>
      </dgm:prSet>
      <dgm:spPr/>
    </dgm:pt>
    <dgm:pt modelId="{85DFF772-5FBB-4BAF-9999-E9868686F187}" type="pres">
      <dgm:prSet presAssocID="{5CA957BB-D26A-43BF-8412-47D9707CDD8B}" presName="spacer" presStyleCnt="0"/>
      <dgm:spPr/>
    </dgm:pt>
    <dgm:pt modelId="{99CE2BF2-FFBD-46A8-9BDE-3977892D84AA}" type="pres">
      <dgm:prSet presAssocID="{72F2DCCE-2B1C-43E9-8789-64FBD90934FB}" presName="parentText" presStyleLbl="node1" presStyleIdx="7" presStyleCnt="9">
        <dgm:presLayoutVars>
          <dgm:chMax val="0"/>
          <dgm:bulletEnabled val="1"/>
        </dgm:presLayoutVars>
      </dgm:prSet>
      <dgm:spPr/>
    </dgm:pt>
    <dgm:pt modelId="{8AF9AD6E-7F39-4651-BBC7-5270CF449990}" type="pres">
      <dgm:prSet presAssocID="{3CB17818-A539-4603-B337-1447F9C1AE39}" presName="spacer" presStyleCnt="0"/>
      <dgm:spPr/>
    </dgm:pt>
    <dgm:pt modelId="{4DC6F6DE-E8D1-4CED-B701-4C347DACAD24}" type="pres">
      <dgm:prSet presAssocID="{21E62697-75FB-4CAE-8AF6-10D151D231C7}" presName="parentText" presStyleLbl="node1" presStyleIdx="8" presStyleCnt="9">
        <dgm:presLayoutVars>
          <dgm:chMax val="0"/>
          <dgm:bulletEnabled val="1"/>
        </dgm:presLayoutVars>
      </dgm:prSet>
      <dgm:spPr/>
    </dgm:pt>
  </dgm:ptLst>
  <dgm:cxnLst>
    <dgm:cxn modelId="{51F73126-FA48-487D-943F-18D0B540BEC4}" srcId="{895D76EF-5176-44C8-B298-9112D39E9A48}" destId="{02491290-CF9C-4B47-947F-4D501505A408}" srcOrd="6" destOrd="0" parTransId="{D39395A2-5E76-4AB2-AA30-E6FC74C3CB95}" sibTransId="{5CA957BB-D26A-43BF-8412-47D9707CDD8B}"/>
    <dgm:cxn modelId="{53C81D35-BBE1-4B0F-9152-9175F69B7463}" type="presOf" srcId="{72F2DCCE-2B1C-43E9-8789-64FBD90934FB}" destId="{99CE2BF2-FFBD-46A8-9BDE-3977892D84AA}" srcOrd="0" destOrd="0" presId="urn:microsoft.com/office/officeart/2005/8/layout/vList2"/>
    <dgm:cxn modelId="{B2E0D735-FD22-41DF-9FFF-116554DBE5D5}" srcId="{895D76EF-5176-44C8-B298-9112D39E9A48}" destId="{B87272FA-A615-4AE3-8579-ECFAA41C42D1}" srcOrd="1" destOrd="0" parTransId="{B92509D0-E3C8-4E5D-BDEC-E70B89BD9A92}" sibTransId="{564D53D1-149F-48F9-956E-AD29047A9C24}"/>
    <dgm:cxn modelId="{335A3245-9A82-4A0C-AC99-B321E29B7FAB}" srcId="{895D76EF-5176-44C8-B298-9112D39E9A48}" destId="{AC827947-B541-4D40-82A9-34F4DF0771F2}" srcOrd="2" destOrd="0" parTransId="{41AFD5BD-2AF8-4E9D-899D-F28AAA562CEF}" sibTransId="{AFD32BFF-DF25-49D0-82AC-428D18E774EC}"/>
    <dgm:cxn modelId="{2C86F372-B2B4-4F6A-A866-0240DA17268B}" type="presOf" srcId="{D2E20C6E-CA9D-4CEF-99FB-45EBFB6B649E}" destId="{E72F9365-007C-49D7-8D54-E25B5C259247}" srcOrd="0" destOrd="0" presId="urn:microsoft.com/office/officeart/2005/8/layout/vList2"/>
    <dgm:cxn modelId="{52700354-F840-45BD-B7FD-0F25E2747B26}" type="presOf" srcId="{B87272FA-A615-4AE3-8579-ECFAA41C42D1}" destId="{6530EB8F-76AB-49C1-9C08-050CB7EACD8C}" srcOrd="0" destOrd="0" presId="urn:microsoft.com/office/officeart/2005/8/layout/vList2"/>
    <dgm:cxn modelId="{B0EF3E75-3740-4DCA-9736-2BA14A8EDD46}" type="presOf" srcId="{02491290-CF9C-4B47-947F-4D501505A408}" destId="{A5B42AC9-549D-42D4-B457-75C8688CD4F3}" srcOrd="0" destOrd="0" presId="urn:microsoft.com/office/officeart/2005/8/layout/vList2"/>
    <dgm:cxn modelId="{2C8AED56-7BDA-42F1-9520-470830BF3876}" type="presOf" srcId="{21E62697-75FB-4CAE-8AF6-10D151D231C7}" destId="{4DC6F6DE-E8D1-4CED-B701-4C347DACAD24}" srcOrd="0" destOrd="0" presId="urn:microsoft.com/office/officeart/2005/8/layout/vList2"/>
    <dgm:cxn modelId="{E32CEC7D-A7E0-46AD-8246-FDE23CF8174D}" srcId="{895D76EF-5176-44C8-B298-9112D39E9A48}" destId="{72F2DCCE-2B1C-43E9-8789-64FBD90934FB}" srcOrd="7" destOrd="0" parTransId="{0036F53D-9CA6-4256-82D3-42EB8376273C}" sibTransId="{3CB17818-A539-4603-B337-1447F9C1AE39}"/>
    <dgm:cxn modelId="{B24B2884-D00D-4723-9665-C62EC3689724}" srcId="{895D76EF-5176-44C8-B298-9112D39E9A48}" destId="{21E62697-75FB-4CAE-8AF6-10D151D231C7}" srcOrd="8" destOrd="0" parTransId="{B2B11F33-C1F3-4233-B6BE-AF431FBA0954}" sibTransId="{D969A4D6-B22E-47A4-9CC7-79C48D7FEB8D}"/>
    <dgm:cxn modelId="{93F84484-CC5D-4061-A60D-D2EF4A694C04}" type="presOf" srcId="{62C0CCAB-6079-451E-8815-A82A9AA087A4}" destId="{AFDB9FA4-9672-4821-90CE-115F59D9FBF9}" srcOrd="0" destOrd="0" presId="urn:microsoft.com/office/officeart/2005/8/layout/vList2"/>
    <dgm:cxn modelId="{487B3F99-8262-4C4D-BEE0-AFC2026EF7EF}" type="presOf" srcId="{AC827947-B541-4D40-82A9-34F4DF0771F2}" destId="{E6E45EAC-3FA3-4C7A-BF10-A663B4B5F58F}" srcOrd="0" destOrd="0" presId="urn:microsoft.com/office/officeart/2005/8/layout/vList2"/>
    <dgm:cxn modelId="{6B4880B3-74EF-49CD-8D26-F09E885574EC}" type="presOf" srcId="{895D76EF-5176-44C8-B298-9112D39E9A48}" destId="{4D4396F3-AF5C-4DE1-A73F-DAD90D34AD7F}" srcOrd="0" destOrd="0" presId="urn:microsoft.com/office/officeart/2005/8/layout/vList2"/>
    <dgm:cxn modelId="{EA4E81C2-2BF6-4878-99EE-CE277054811F}" srcId="{895D76EF-5176-44C8-B298-9112D39E9A48}" destId="{62C0CCAB-6079-451E-8815-A82A9AA087A4}" srcOrd="4" destOrd="0" parTransId="{44BBD5F9-8130-4CD4-A4B0-980529B5D426}" sibTransId="{E09DD5C2-F06D-4DF5-83AD-F556E8EE00AA}"/>
    <dgm:cxn modelId="{155BC4CA-644C-478A-9467-49CFB31B3006}" srcId="{895D76EF-5176-44C8-B298-9112D39E9A48}" destId="{6E3DB21D-CB9D-4180-AAAA-EE0819070EA7}" srcOrd="5" destOrd="0" parTransId="{C8D89581-7888-47CA-B9C4-6BBA2D8B227A}" sibTransId="{BEBFD85E-2308-4498-9B60-FC4AC5DD6E6B}"/>
    <dgm:cxn modelId="{13AEB5D7-B96E-4894-8AD2-22EFCCAA66EF}" type="presOf" srcId="{2E81C93F-C0E0-46A3-A4A5-A1E1E31C9A54}" destId="{CC35CC24-AD2F-4218-85F7-C711687C1C8A}" srcOrd="0" destOrd="0" presId="urn:microsoft.com/office/officeart/2005/8/layout/vList2"/>
    <dgm:cxn modelId="{5FFE2FDD-1F76-4BB7-A89A-43FD33E1D0A2}" srcId="{895D76EF-5176-44C8-B298-9112D39E9A48}" destId="{D2E20C6E-CA9D-4CEF-99FB-45EBFB6B649E}" srcOrd="3" destOrd="0" parTransId="{A4A935FF-FBE1-4FA9-9844-7AE9ED73FD09}" sibTransId="{E7798C62-A6BC-4D54-B5F3-3D27EDC81D77}"/>
    <dgm:cxn modelId="{8EB2C9EF-A7A2-4CEC-8F87-B28676F60B29}" type="presOf" srcId="{6E3DB21D-CB9D-4180-AAAA-EE0819070EA7}" destId="{4147C72A-4E84-4333-B046-54A1ADC45556}" srcOrd="0" destOrd="0" presId="urn:microsoft.com/office/officeart/2005/8/layout/vList2"/>
    <dgm:cxn modelId="{1DE3FFF9-DB86-4FA7-A3C9-AA19735F70CA}" srcId="{895D76EF-5176-44C8-B298-9112D39E9A48}" destId="{2E81C93F-C0E0-46A3-A4A5-A1E1E31C9A54}" srcOrd="0" destOrd="0" parTransId="{DFCCE5DA-43F4-4450-8A9E-0583C7862EDF}" sibTransId="{048295B8-799C-4418-A98A-198049E2F2EF}"/>
    <dgm:cxn modelId="{D0045DF8-E323-4513-9C0E-E3A02435DB5F}" type="presParOf" srcId="{4D4396F3-AF5C-4DE1-A73F-DAD90D34AD7F}" destId="{CC35CC24-AD2F-4218-85F7-C711687C1C8A}" srcOrd="0" destOrd="0" presId="urn:microsoft.com/office/officeart/2005/8/layout/vList2"/>
    <dgm:cxn modelId="{73CDDB70-F71A-4E07-AED9-D9ECE49949A2}" type="presParOf" srcId="{4D4396F3-AF5C-4DE1-A73F-DAD90D34AD7F}" destId="{C2A3D9EF-264C-43AF-B7DC-16059ADF7E7A}" srcOrd="1" destOrd="0" presId="urn:microsoft.com/office/officeart/2005/8/layout/vList2"/>
    <dgm:cxn modelId="{2CDE4985-4D20-4846-ADE9-3DE2B2994810}" type="presParOf" srcId="{4D4396F3-AF5C-4DE1-A73F-DAD90D34AD7F}" destId="{6530EB8F-76AB-49C1-9C08-050CB7EACD8C}" srcOrd="2" destOrd="0" presId="urn:microsoft.com/office/officeart/2005/8/layout/vList2"/>
    <dgm:cxn modelId="{600D1904-C279-4E30-803B-B206315C41B0}" type="presParOf" srcId="{4D4396F3-AF5C-4DE1-A73F-DAD90D34AD7F}" destId="{0020CE50-3921-4053-9BD1-591B96C57BA0}" srcOrd="3" destOrd="0" presId="urn:microsoft.com/office/officeart/2005/8/layout/vList2"/>
    <dgm:cxn modelId="{E227B17F-1CAF-4090-8406-D252E677E938}" type="presParOf" srcId="{4D4396F3-AF5C-4DE1-A73F-DAD90D34AD7F}" destId="{E6E45EAC-3FA3-4C7A-BF10-A663B4B5F58F}" srcOrd="4" destOrd="0" presId="urn:microsoft.com/office/officeart/2005/8/layout/vList2"/>
    <dgm:cxn modelId="{C0DDDA8B-4D9E-4F00-B640-184D1644FB6A}" type="presParOf" srcId="{4D4396F3-AF5C-4DE1-A73F-DAD90D34AD7F}" destId="{CF1D904E-C227-454B-BBB7-EE2BCF1AD76F}" srcOrd="5" destOrd="0" presId="urn:microsoft.com/office/officeart/2005/8/layout/vList2"/>
    <dgm:cxn modelId="{82C99DF2-C524-49EC-A200-90F5F080B457}" type="presParOf" srcId="{4D4396F3-AF5C-4DE1-A73F-DAD90D34AD7F}" destId="{E72F9365-007C-49D7-8D54-E25B5C259247}" srcOrd="6" destOrd="0" presId="urn:microsoft.com/office/officeart/2005/8/layout/vList2"/>
    <dgm:cxn modelId="{2B0A4F6B-D724-41C8-AA45-6FA4A20EF461}" type="presParOf" srcId="{4D4396F3-AF5C-4DE1-A73F-DAD90D34AD7F}" destId="{E8435086-1574-4192-A0CB-CCD5A302649E}" srcOrd="7" destOrd="0" presId="urn:microsoft.com/office/officeart/2005/8/layout/vList2"/>
    <dgm:cxn modelId="{09E94688-9743-4D71-B625-707A08DE0CA5}" type="presParOf" srcId="{4D4396F3-AF5C-4DE1-A73F-DAD90D34AD7F}" destId="{AFDB9FA4-9672-4821-90CE-115F59D9FBF9}" srcOrd="8" destOrd="0" presId="urn:microsoft.com/office/officeart/2005/8/layout/vList2"/>
    <dgm:cxn modelId="{7C2FBF97-36AF-4F2B-A762-0FDAC3E6327F}" type="presParOf" srcId="{4D4396F3-AF5C-4DE1-A73F-DAD90D34AD7F}" destId="{EF2AA40B-8FC4-44F0-B2CB-19A96E40EAFB}" srcOrd="9" destOrd="0" presId="urn:microsoft.com/office/officeart/2005/8/layout/vList2"/>
    <dgm:cxn modelId="{ED405EFC-BF03-45A1-8735-530667CBC006}" type="presParOf" srcId="{4D4396F3-AF5C-4DE1-A73F-DAD90D34AD7F}" destId="{4147C72A-4E84-4333-B046-54A1ADC45556}" srcOrd="10" destOrd="0" presId="urn:microsoft.com/office/officeart/2005/8/layout/vList2"/>
    <dgm:cxn modelId="{F982BE89-952D-4BB2-9650-598881DEEC2E}" type="presParOf" srcId="{4D4396F3-AF5C-4DE1-A73F-DAD90D34AD7F}" destId="{44EB9D36-A319-4A5A-B110-EADC25777F75}" srcOrd="11" destOrd="0" presId="urn:microsoft.com/office/officeart/2005/8/layout/vList2"/>
    <dgm:cxn modelId="{431E9C0B-A1E5-413F-A6BB-03F0309AD01D}" type="presParOf" srcId="{4D4396F3-AF5C-4DE1-A73F-DAD90D34AD7F}" destId="{A5B42AC9-549D-42D4-B457-75C8688CD4F3}" srcOrd="12" destOrd="0" presId="urn:microsoft.com/office/officeart/2005/8/layout/vList2"/>
    <dgm:cxn modelId="{BEA899B4-1BF6-4EC0-970A-299CB70161F9}" type="presParOf" srcId="{4D4396F3-AF5C-4DE1-A73F-DAD90D34AD7F}" destId="{85DFF772-5FBB-4BAF-9999-E9868686F187}" srcOrd="13" destOrd="0" presId="urn:microsoft.com/office/officeart/2005/8/layout/vList2"/>
    <dgm:cxn modelId="{98F3CDD2-1631-43F6-9193-7D4CF4200902}" type="presParOf" srcId="{4D4396F3-AF5C-4DE1-A73F-DAD90D34AD7F}" destId="{99CE2BF2-FFBD-46A8-9BDE-3977892D84AA}" srcOrd="14" destOrd="0" presId="urn:microsoft.com/office/officeart/2005/8/layout/vList2"/>
    <dgm:cxn modelId="{6627D819-C745-4E66-AAB9-5B40C69B0780}" type="presParOf" srcId="{4D4396F3-AF5C-4DE1-A73F-DAD90D34AD7F}" destId="{8AF9AD6E-7F39-4651-BBC7-5270CF449990}" srcOrd="15" destOrd="0" presId="urn:microsoft.com/office/officeart/2005/8/layout/vList2"/>
    <dgm:cxn modelId="{98A8AC9B-73AF-4ED8-B01E-35B6ECA7380C}" type="presParOf" srcId="{4D4396F3-AF5C-4DE1-A73F-DAD90D34AD7F}" destId="{4DC6F6DE-E8D1-4CED-B701-4C347DACAD2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14FAC12-28CA-438B-AA6D-2680F660077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D72D161-5B9A-4D96-B872-9834AA02734D}">
      <dgm:prSet/>
      <dgm:spPr/>
      <dgm:t>
        <a:bodyPr/>
        <a:lstStyle/>
        <a:p>
          <a:r>
            <a:rPr lang="en-NZ" dirty="0"/>
            <a:t>FlexiForms is </a:t>
          </a:r>
          <a:r>
            <a:rPr lang="en-NZ"/>
            <a:t>a AI-powered</a:t>
          </a:r>
          <a:r>
            <a:rPr lang="en-NZ" dirty="0"/>
            <a:t>, versatile, user-friendly, extensible and secure all-in-one solution for online forms.</a:t>
          </a:r>
        </a:p>
      </dgm:t>
    </dgm:pt>
    <dgm:pt modelId="{433A26BD-092D-4272-BA2D-20BB4FAC4C7D}" type="parTrans" cxnId="{2BCA9F5E-92DB-40E8-AFFF-D50A832189D7}">
      <dgm:prSet/>
      <dgm:spPr/>
      <dgm:t>
        <a:bodyPr/>
        <a:lstStyle/>
        <a:p>
          <a:endParaRPr lang="en-US"/>
        </a:p>
      </dgm:t>
    </dgm:pt>
    <dgm:pt modelId="{67B55913-DACC-4089-8271-5364615480C5}" type="sibTrans" cxnId="{2BCA9F5E-92DB-40E8-AFFF-D50A832189D7}">
      <dgm:prSet/>
      <dgm:spPr/>
      <dgm:t>
        <a:bodyPr/>
        <a:lstStyle/>
        <a:p>
          <a:endParaRPr lang="en-US"/>
        </a:p>
      </dgm:t>
    </dgm:pt>
    <dgm:pt modelId="{DD5102A9-01EE-425A-BF08-256C83C9C26A}">
      <dgm:prSet/>
      <dgm:spPr/>
      <dgm:t>
        <a:bodyPr/>
        <a:lstStyle/>
        <a:p>
          <a:r>
            <a:rPr lang="en-NZ" dirty="0"/>
            <a:t>Its building block approach along with Jobs and rules, Feeding, Request Data harvesting, API data sources and more allows FlexiForms to support a wide range of scenarios, making it highly adaptable to diverse needs.</a:t>
          </a:r>
          <a:endParaRPr lang="en-US" dirty="0"/>
        </a:p>
      </dgm:t>
    </dgm:pt>
    <dgm:pt modelId="{BD13DE01-8889-45ED-B1AD-9883E1E71B7E}" type="parTrans" cxnId="{9C10E22B-834D-45B9-9E52-1BB37C69C2AF}">
      <dgm:prSet/>
      <dgm:spPr/>
      <dgm:t>
        <a:bodyPr/>
        <a:lstStyle/>
        <a:p>
          <a:endParaRPr lang="en-US"/>
        </a:p>
      </dgm:t>
    </dgm:pt>
    <dgm:pt modelId="{CB1B626A-887A-4EC7-BE75-D87C4DB1470E}" type="sibTrans" cxnId="{9C10E22B-834D-45B9-9E52-1BB37C69C2AF}">
      <dgm:prSet/>
      <dgm:spPr/>
      <dgm:t>
        <a:bodyPr/>
        <a:lstStyle/>
        <a:p>
          <a:endParaRPr lang="en-US"/>
        </a:p>
      </dgm:t>
    </dgm:pt>
    <dgm:pt modelId="{BEF9A4F7-3FC6-4E7A-B47C-FFCD622DB6D1}">
      <dgm:prSet/>
      <dgm:spPr/>
      <dgm:t>
        <a:bodyPr/>
        <a:lstStyle/>
        <a:p>
          <a:r>
            <a:rPr lang="en-NZ" dirty="0"/>
            <a:t>It does not only simplify form creation and management but also makes developers' lives easier by offering a robust, flexible, and scalable platform for online forms.</a:t>
          </a:r>
        </a:p>
      </dgm:t>
    </dgm:pt>
    <dgm:pt modelId="{F23CCA0D-0968-4438-8358-5756DE0336BB}" type="parTrans" cxnId="{F8230715-7DEB-4C2F-BEC1-E25F7E8F7752}">
      <dgm:prSet/>
      <dgm:spPr/>
      <dgm:t>
        <a:bodyPr/>
        <a:lstStyle/>
        <a:p>
          <a:endParaRPr lang="en-NZ"/>
        </a:p>
      </dgm:t>
    </dgm:pt>
    <dgm:pt modelId="{D0F030D7-EE4B-427E-9958-F8C12C94A08F}" type="sibTrans" cxnId="{F8230715-7DEB-4C2F-BEC1-E25F7E8F7752}">
      <dgm:prSet/>
      <dgm:spPr/>
      <dgm:t>
        <a:bodyPr/>
        <a:lstStyle/>
        <a:p>
          <a:endParaRPr lang="en-NZ"/>
        </a:p>
      </dgm:t>
    </dgm:pt>
    <dgm:pt modelId="{DE115920-0D47-48EB-A560-0C0BC7344B36}">
      <dgm:prSet/>
      <dgm:spPr/>
      <dgm:t>
        <a:bodyPr/>
        <a:lstStyle/>
        <a:p>
          <a:r>
            <a:rPr lang="en-NZ" dirty="0"/>
            <a:t>With API data sources, your data becomes ready for dynamic data injection, feeding the data or verification.</a:t>
          </a:r>
        </a:p>
      </dgm:t>
    </dgm:pt>
    <dgm:pt modelId="{A4000F0B-C288-484F-B817-4EFE86DA4EA1}" type="parTrans" cxnId="{E28860CB-8CEF-4783-BD95-1CF6BE68BF41}">
      <dgm:prSet/>
      <dgm:spPr/>
      <dgm:t>
        <a:bodyPr/>
        <a:lstStyle/>
        <a:p>
          <a:endParaRPr lang="en-NZ"/>
        </a:p>
      </dgm:t>
    </dgm:pt>
    <dgm:pt modelId="{2C411F99-AFD4-4EA9-9CF8-4370B4B4AFDC}" type="sibTrans" cxnId="{E28860CB-8CEF-4783-BD95-1CF6BE68BF41}">
      <dgm:prSet/>
      <dgm:spPr/>
      <dgm:t>
        <a:bodyPr/>
        <a:lstStyle/>
        <a:p>
          <a:endParaRPr lang="en-NZ"/>
        </a:p>
      </dgm:t>
    </dgm:pt>
    <dgm:pt modelId="{E5BA44FF-B6CD-4286-A465-305C64210D66}">
      <dgm:prSet/>
      <dgm:spPr/>
      <dgm:t>
        <a:bodyPr/>
        <a:lstStyle/>
        <a:p>
          <a:r>
            <a:rPr lang="en-NZ" dirty="0"/>
            <a:t>Usage of pre-filled form data (Feeding) in other forms makes easy to define business workflows.</a:t>
          </a:r>
        </a:p>
      </dgm:t>
    </dgm:pt>
    <dgm:pt modelId="{FAAFAB8A-7A31-4CF5-99F5-BFA0770F2BF5}" type="parTrans" cxnId="{88AD1339-3FB6-441B-B01B-09A84D3FD136}">
      <dgm:prSet/>
      <dgm:spPr/>
      <dgm:t>
        <a:bodyPr/>
        <a:lstStyle/>
        <a:p>
          <a:endParaRPr lang="en-NZ"/>
        </a:p>
      </dgm:t>
    </dgm:pt>
    <dgm:pt modelId="{2DE4FFD0-02A4-47C6-BBE0-981BD39F9F0D}" type="sibTrans" cxnId="{88AD1339-3FB6-441B-B01B-09A84D3FD136}">
      <dgm:prSet/>
      <dgm:spPr/>
      <dgm:t>
        <a:bodyPr/>
        <a:lstStyle/>
        <a:p>
          <a:endParaRPr lang="en-NZ"/>
        </a:p>
      </dgm:t>
    </dgm:pt>
    <dgm:pt modelId="{BFE27DFF-5841-4F19-8E67-433F5170F99C}">
      <dgm:prSet/>
      <dgm:spPr/>
      <dgm:t>
        <a:bodyPr/>
        <a:lstStyle/>
        <a:p>
          <a:r>
            <a:rPr lang="en-NZ" dirty="0"/>
            <a:t>You can embed a FlexiForms form into your web site very easily.</a:t>
          </a:r>
        </a:p>
      </dgm:t>
    </dgm:pt>
    <dgm:pt modelId="{E11D6A02-0A2C-443F-B16F-2424C51CD4BD}" type="parTrans" cxnId="{2FA4FCF0-0E61-4551-A9D3-AECCDCECC892}">
      <dgm:prSet/>
      <dgm:spPr/>
      <dgm:t>
        <a:bodyPr/>
        <a:lstStyle/>
        <a:p>
          <a:endParaRPr lang="en-NZ"/>
        </a:p>
      </dgm:t>
    </dgm:pt>
    <dgm:pt modelId="{77590871-2E3D-4E5D-A7A9-F79FC8F233A7}" type="sibTrans" cxnId="{2FA4FCF0-0E61-4551-A9D3-AECCDCECC892}">
      <dgm:prSet/>
      <dgm:spPr/>
      <dgm:t>
        <a:bodyPr/>
        <a:lstStyle/>
        <a:p>
          <a:endParaRPr lang="en-NZ"/>
        </a:p>
      </dgm:t>
    </dgm:pt>
    <dgm:pt modelId="{C2D09E2E-0B9E-4E4B-B813-F064CC6B1F95}">
      <dgm:prSet/>
      <dgm:spPr/>
      <dgm:t>
        <a:bodyPr/>
        <a:lstStyle/>
        <a:p>
          <a:r>
            <a:rPr lang="en-NZ" dirty="0"/>
            <a:t>The Admin application is designed to be user-friendly and intuitive, allowing you to create forms and workflows, access form data and files, and monitor all system activities. With live support, a comprehensive knowledge base, explanatory samples and training videos, designing forms and workflows becomes a straightforward task.</a:t>
          </a:r>
        </a:p>
      </dgm:t>
    </dgm:pt>
    <dgm:pt modelId="{0E88F9F3-4BC0-4D40-B2B3-929A11D30734}" type="parTrans" cxnId="{D7C172C2-3FC7-4A41-BD0C-84A3FAECD8DA}">
      <dgm:prSet/>
      <dgm:spPr/>
      <dgm:t>
        <a:bodyPr/>
        <a:lstStyle/>
        <a:p>
          <a:endParaRPr lang="en-NZ"/>
        </a:p>
      </dgm:t>
    </dgm:pt>
    <dgm:pt modelId="{0C5CED0A-A49C-4E42-A3B2-4C84D5C28CFF}" type="sibTrans" cxnId="{D7C172C2-3FC7-4A41-BD0C-84A3FAECD8DA}">
      <dgm:prSet/>
      <dgm:spPr/>
      <dgm:t>
        <a:bodyPr/>
        <a:lstStyle/>
        <a:p>
          <a:endParaRPr lang="en-NZ"/>
        </a:p>
      </dgm:t>
    </dgm:pt>
    <dgm:pt modelId="{0CFC1446-2C58-4F2B-9540-8CB9920DEF11}">
      <dgm:prSet/>
      <dgm:spPr/>
      <dgm:t>
        <a:bodyPr/>
        <a:lstStyle/>
        <a:p>
          <a:r>
            <a:rPr lang="en-NZ" dirty="0"/>
            <a:t>Unlike with the leading online forms products, FlexiForms is  highly customizable and offers solutions tailored. Also, with FlexiForms, you will have full control over the FlexiForms applications, form data and files. </a:t>
          </a:r>
        </a:p>
      </dgm:t>
    </dgm:pt>
    <dgm:pt modelId="{435051A1-6472-4DA0-8BD5-7C71EF062CB8}" type="parTrans" cxnId="{CCA00327-5C79-4297-B8CE-5301579FF722}">
      <dgm:prSet/>
      <dgm:spPr/>
      <dgm:t>
        <a:bodyPr/>
        <a:lstStyle/>
        <a:p>
          <a:endParaRPr lang="en-NZ"/>
        </a:p>
      </dgm:t>
    </dgm:pt>
    <dgm:pt modelId="{DB248BD1-DE2E-49B3-B553-C373128529F8}" type="sibTrans" cxnId="{CCA00327-5C79-4297-B8CE-5301579FF722}">
      <dgm:prSet/>
      <dgm:spPr/>
      <dgm:t>
        <a:bodyPr/>
        <a:lstStyle/>
        <a:p>
          <a:endParaRPr lang="en-NZ"/>
        </a:p>
      </dgm:t>
    </dgm:pt>
    <dgm:pt modelId="{5E8BAD7E-0EB6-4D34-9C04-2BCF32897E0C}">
      <dgm:prSet/>
      <dgm:spPr/>
      <dgm:t>
        <a:bodyPr/>
        <a:lstStyle/>
        <a:p>
          <a:r>
            <a:rPr lang="en-NZ" dirty="0"/>
            <a:t>What is more, you can create your own job types.</a:t>
          </a:r>
        </a:p>
      </dgm:t>
    </dgm:pt>
    <dgm:pt modelId="{05162987-B5C5-4814-81EA-F0988A20E3CB}" type="parTrans" cxnId="{FD39F0CE-1B99-4A9A-8634-B3BC7E7F55E5}">
      <dgm:prSet/>
      <dgm:spPr/>
      <dgm:t>
        <a:bodyPr/>
        <a:lstStyle/>
        <a:p>
          <a:endParaRPr lang="en-NZ"/>
        </a:p>
      </dgm:t>
    </dgm:pt>
    <dgm:pt modelId="{03437BFD-717E-47D9-ADFF-1965195705FC}" type="sibTrans" cxnId="{FD39F0CE-1B99-4A9A-8634-B3BC7E7F55E5}">
      <dgm:prSet/>
      <dgm:spPr/>
      <dgm:t>
        <a:bodyPr/>
        <a:lstStyle/>
        <a:p>
          <a:endParaRPr lang="en-NZ"/>
        </a:p>
      </dgm:t>
    </dgm:pt>
    <dgm:pt modelId="{A2F819E9-3D0D-464F-98B4-9B8DB4E8FAE9}">
      <dgm:prSet/>
      <dgm:spPr/>
      <dgm:t>
        <a:bodyPr/>
        <a:lstStyle/>
        <a:p>
          <a:r>
            <a:rPr lang="en-NZ" dirty="0"/>
            <a:t>With FlexiForms, you can easily setup workflows for the form data that supports standard jobs &amp; job rules: Emailing, Export the form data in PDF, HTML or CSV format, Transfer jobs for integration, Importing data into SQL Server, Serving the data to SQL Server processes, and Importing the data into Access, Excel and CSV files</a:t>
          </a:r>
        </a:p>
      </dgm:t>
    </dgm:pt>
    <dgm:pt modelId="{7B5EB534-F2FC-4C97-989C-D95DE59771DC}" type="parTrans" cxnId="{840EAFB0-5FBF-4A9D-9CBF-AC850005ACAF}">
      <dgm:prSet/>
      <dgm:spPr/>
      <dgm:t>
        <a:bodyPr/>
        <a:lstStyle/>
        <a:p>
          <a:endParaRPr lang="en-NZ"/>
        </a:p>
      </dgm:t>
    </dgm:pt>
    <dgm:pt modelId="{CC0E34D0-6543-4256-9F0F-0BA05ADD47B2}" type="sibTrans" cxnId="{840EAFB0-5FBF-4A9D-9CBF-AC850005ACAF}">
      <dgm:prSet/>
      <dgm:spPr/>
      <dgm:t>
        <a:bodyPr/>
        <a:lstStyle/>
        <a:p>
          <a:endParaRPr lang="en-NZ"/>
        </a:p>
      </dgm:t>
    </dgm:pt>
    <dgm:pt modelId="{0CBB5D65-0145-4714-9762-B931282BAFA1}">
      <dgm:prSet/>
      <dgm:spPr/>
      <dgm:t>
        <a:bodyPr/>
        <a:lstStyle/>
        <a:p>
          <a:r>
            <a:rPr lang="en-NZ" dirty="0"/>
            <a:t>Integration with ERP, CRM systems, Azure Queues, Event Grid and Functions by sending form data</a:t>
          </a:r>
        </a:p>
      </dgm:t>
    </dgm:pt>
    <dgm:pt modelId="{E8367ED5-771C-48E2-A1BC-2FF06A1D2E80}" type="parTrans" cxnId="{F4853A0A-0300-4344-8931-05C1688C943C}">
      <dgm:prSet/>
      <dgm:spPr/>
      <dgm:t>
        <a:bodyPr/>
        <a:lstStyle/>
        <a:p>
          <a:endParaRPr lang="en-NZ"/>
        </a:p>
      </dgm:t>
    </dgm:pt>
    <dgm:pt modelId="{BEB4412A-456F-464C-A31F-072120EC4FD5}" type="sibTrans" cxnId="{F4853A0A-0300-4344-8931-05C1688C943C}">
      <dgm:prSet/>
      <dgm:spPr/>
      <dgm:t>
        <a:bodyPr/>
        <a:lstStyle/>
        <a:p>
          <a:endParaRPr lang="en-NZ"/>
        </a:p>
      </dgm:t>
    </dgm:pt>
    <dgm:pt modelId="{B380D586-8D8C-4601-A22A-7F06E6843196}">
      <dgm:prSet/>
      <dgm:spPr/>
      <dgm:t>
        <a:bodyPr/>
        <a:lstStyle/>
        <a:p>
          <a:r>
            <a:rPr lang="en-NZ" dirty="0"/>
            <a:t>Integration with other Workflows or integration platforms such as Azure Logic Apps, N8N, </a:t>
          </a:r>
          <a:r>
            <a:rPr lang="en-NZ" dirty="0" err="1"/>
            <a:t>Mulesoft</a:t>
          </a:r>
          <a:r>
            <a:rPr lang="en-NZ" dirty="0"/>
            <a:t> and Zapier.</a:t>
          </a:r>
        </a:p>
      </dgm:t>
    </dgm:pt>
    <dgm:pt modelId="{DE938169-EB44-43BF-8250-370E7F33450B}" type="parTrans" cxnId="{18DCD405-8CEF-4D6B-B792-92E973D0AAF5}">
      <dgm:prSet/>
      <dgm:spPr/>
      <dgm:t>
        <a:bodyPr/>
        <a:lstStyle/>
        <a:p>
          <a:endParaRPr lang="en-NZ"/>
        </a:p>
      </dgm:t>
    </dgm:pt>
    <dgm:pt modelId="{739ADF0E-1F38-414A-8066-A768B3CE5C7F}" type="sibTrans" cxnId="{18DCD405-8CEF-4D6B-B792-92E973D0AAF5}">
      <dgm:prSet/>
      <dgm:spPr/>
      <dgm:t>
        <a:bodyPr/>
        <a:lstStyle/>
        <a:p>
          <a:endParaRPr lang="en-NZ"/>
        </a:p>
      </dgm:t>
    </dgm:pt>
    <dgm:pt modelId="{2BD4E4F4-BAA1-40F2-B84F-FD38F0DB5A44}">
      <dgm:prSet/>
      <dgm:spPr/>
      <dgm:t>
        <a:bodyPr/>
        <a:lstStyle/>
        <a:p>
          <a:r>
            <a:rPr lang="en-NZ" dirty="0"/>
            <a:t>FlexiForms has a very flexible verification mechanism using API, database connections, encrypted URL parts and more to specify the form audience. It  allows you to design your custom verification screen and choose the best way of verification for you.</a:t>
          </a:r>
        </a:p>
      </dgm:t>
    </dgm:pt>
    <dgm:pt modelId="{65E52192-8709-4D73-863B-E80CCAF33CE1}" type="parTrans" cxnId="{375AAC69-92D2-47F4-9FCA-B48B1A1E1BAA}">
      <dgm:prSet/>
      <dgm:spPr/>
      <dgm:t>
        <a:bodyPr/>
        <a:lstStyle/>
        <a:p>
          <a:endParaRPr lang="en-NZ"/>
        </a:p>
      </dgm:t>
    </dgm:pt>
    <dgm:pt modelId="{AEE3ACA6-7CD2-48B2-B1BE-347A39F60840}" type="sibTrans" cxnId="{375AAC69-92D2-47F4-9FCA-B48B1A1E1BAA}">
      <dgm:prSet/>
      <dgm:spPr/>
      <dgm:t>
        <a:bodyPr/>
        <a:lstStyle/>
        <a:p>
          <a:endParaRPr lang="en-NZ"/>
        </a:p>
      </dgm:t>
    </dgm:pt>
    <dgm:pt modelId="{75CED9FE-B83A-4EA6-9279-7530A9DC1F08}">
      <dgm:prSet/>
      <dgm:spPr/>
      <dgm:t>
        <a:bodyPr/>
        <a:lstStyle/>
        <a:p>
          <a:r>
            <a:rPr lang="en-NZ" dirty="0"/>
            <a:t>Support for many different form delivery scenarios from common links to controlled unique links for each user.</a:t>
          </a:r>
        </a:p>
      </dgm:t>
    </dgm:pt>
    <dgm:pt modelId="{39A6A16F-641E-44FB-922E-8BE24E0DEF4E}" type="parTrans" cxnId="{C0FDD7EA-69C5-40EE-B1B7-857441075F8F}">
      <dgm:prSet/>
      <dgm:spPr/>
      <dgm:t>
        <a:bodyPr/>
        <a:lstStyle/>
        <a:p>
          <a:endParaRPr lang="en-NZ"/>
        </a:p>
      </dgm:t>
    </dgm:pt>
    <dgm:pt modelId="{5921AB5D-74F2-4B2E-BE8F-A587C86BD9E3}" type="sibTrans" cxnId="{C0FDD7EA-69C5-40EE-B1B7-857441075F8F}">
      <dgm:prSet/>
      <dgm:spPr/>
      <dgm:t>
        <a:bodyPr/>
        <a:lstStyle/>
        <a:p>
          <a:endParaRPr lang="en-NZ"/>
        </a:p>
      </dgm:t>
    </dgm:pt>
    <dgm:pt modelId="{FA15D37B-4633-4F14-8428-B3CCAA12CEBB}">
      <dgm:prSet/>
      <dgm:spPr/>
      <dgm:t>
        <a:bodyPr/>
        <a:lstStyle/>
        <a:p>
          <a:r>
            <a:rPr lang="en-US" dirty="0"/>
            <a:t>What is more, FlexiForms is extendible! You can create new validation scripts, rule and template functions, even new job types!</a:t>
          </a:r>
        </a:p>
      </dgm:t>
    </dgm:pt>
    <dgm:pt modelId="{E68768F4-7983-47E1-9315-11F90EBFE472}" type="parTrans" cxnId="{85692AED-98D5-44A7-9F36-6B75C7062F93}">
      <dgm:prSet/>
      <dgm:spPr/>
    </dgm:pt>
    <dgm:pt modelId="{1CBFFF1D-1EBA-4598-8D44-B9C38B1BBB68}" type="sibTrans" cxnId="{85692AED-98D5-44A7-9F36-6B75C7062F93}">
      <dgm:prSet/>
      <dgm:spPr/>
    </dgm:pt>
    <dgm:pt modelId="{04498C60-48E6-4932-B74B-3F3E9FDC23B1}" type="pres">
      <dgm:prSet presAssocID="{714FAC12-28CA-438B-AA6D-2680F6600771}" presName="linear" presStyleCnt="0">
        <dgm:presLayoutVars>
          <dgm:animLvl val="lvl"/>
          <dgm:resizeHandles val="exact"/>
        </dgm:presLayoutVars>
      </dgm:prSet>
      <dgm:spPr/>
    </dgm:pt>
    <dgm:pt modelId="{D11C358A-133A-4267-AA49-30519271DF34}" type="pres">
      <dgm:prSet presAssocID="{7D72D161-5B9A-4D96-B872-9834AA02734D}" presName="parentText" presStyleLbl="node1" presStyleIdx="0" presStyleCnt="15">
        <dgm:presLayoutVars>
          <dgm:chMax val="0"/>
          <dgm:bulletEnabled val="1"/>
        </dgm:presLayoutVars>
      </dgm:prSet>
      <dgm:spPr/>
    </dgm:pt>
    <dgm:pt modelId="{09077F24-9623-4DE3-8D51-BB157AA4FFD8}" type="pres">
      <dgm:prSet presAssocID="{67B55913-DACC-4089-8271-5364615480C5}" presName="spacer" presStyleCnt="0"/>
      <dgm:spPr/>
    </dgm:pt>
    <dgm:pt modelId="{F56C3BB7-140D-4F0C-AC13-FB8825A33218}" type="pres">
      <dgm:prSet presAssocID="{0CFC1446-2C58-4F2B-9540-8CB9920DEF11}" presName="parentText" presStyleLbl="node1" presStyleIdx="1" presStyleCnt="15">
        <dgm:presLayoutVars>
          <dgm:chMax val="0"/>
          <dgm:bulletEnabled val="1"/>
        </dgm:presLayoutVars>
      </dgm:prSet>
      <dgm:spPr/>
    </dgm:pt>
    <dgm:pt modelId="{A870CF92-87ED-44C9-88D7-97EA0E80079D}" type="pres">
      <dgm:prSet presAssocID="{DB248BD1-DE2E-49B3-B553-C373128529F8}" presName="spacer" presStyleCnt="0"/>
      <dgm:spPr/>
    </dgm:pt>
    <dgm:pt modelId="{AC8B56B5-ED89-415E-A948-739D14ADB6AD}" type="pres">
      <dgm:prSet presAssocID="{2BD4E4F4-BAA1-40F2-B84F-FD38F0DB5A44}" presName="parentText" presStyleLbl="node1" presStyleIdx="2" presStyleCnt="15">
        <dgm:presLayoutVars>
          <dgm:chMax val="0"/>
          <dgm:bulletEnabled val="1"/>
        </dgm:presLayoutVars>
      </dgm:prSet>
      <dgm:spPr/>
    </dgm:pt>
    <dgm:pt modelId="{37C42D94-BF99-41CA-8862-7AB7F1E66232}" type="pres">
      <dgm:prSet presAssocID="{AEE3ACA6-7CD2-48B2-B1BE-347A39F60840}" presName="spacer" presStyleCnt="0"/>
      <dgm:spPr/>
    </dgm:pt>
    <dgm:pt modelId="{F2BC0A36-9E6A-43FE-85E0-D68153CC4D7E}" type="pres">
      <dgm:prSet presAssocID="{75CED9FE-B83A-4EA6-9279-7530A9DC1F08}" presName="parentText" presStyleLbl="node1" presStyleIdx="3" presStyleCnt="15">
        <dgm:presLayoutVars>
          <dgm:chMax val="0"/>
          <dgm:bulletEnabled val="1"/>
        </dgm:presLayoutVars>
      </dgm:prSet>
      <dgm:spPr/>
    </dgm:pt>
    <dgm:pt modelId="{4E57DAA5-8A16-44C1-956B-C35149C2EDEB}" type="pres">
      <dgm:prSet presAssocID="{5921AB5D-74F2-4B2E-BE8F-A587C86BD9E3}" presName="spacer" presStyleCnt="0"/>
      <dgm:spPr/>
    </dgm:pt>
    <dgm:pt modelId="{692A4C7F-7BED-4931-9848-DEF50E105DC9}" type="pres">
      <dgm:prSet presAssocID="{A2F819E9-3D0D-464F-98B4-9B8DB4E8FAE9}" presName="parentText" presStyleLbl="node1" presStyleIdx="4" presStyleCnt="15">
        <dgm:presLayoutVars>
          <dgm:chMax val="0"/>
          <dgm:bulletEnabled val="1"/>
        </dgm:presLayoutVars>
      </dgm:prSet>
      <dgm:spPr/>
    </dgm:pt>
    <dgm:pt modelId="{8010EF46-5AC8-43D6-86A7-DBA76110B488}" type="pres">
      <dgm:prSet presAssocID="{CC0E34D0-6543-4256-9F0F-0BA05ADD47B2}" presName="spacer" presStyleCnt="0"/>
      <dgm:spPr/>
    </dgm:pt>
    <dgm:pt modelId="{96B4E10C-1E2D-4C44-A5A4-587DFC4C176C}" type="pres">
      <dgm:prSet presAssocID="{0CBB5D65-0145-4714-9762-B931282BAFA1}" presName="parentText" presStyleLbl="node1" presStyleIdx="5" presStyleCnt="15">
        <dgm:presLayoutVars>
          <dgm:chMax val="0"/>
          <dgm:bulletEnabled val="1"/>
        </dgm:presLayoutVars>
      </dgm:prSet>
      <dgm:spPr/>
    </dgm:pt>
    <dgm:pt modelId="{9DAA38EF-E731-4BF5-847C-1F16AFEDCC37}" type="pres">
      <dgm:prSet presAssocID="{BEB4412A-456F-464C-A31F-072120EC4FD5}" presName="spacer" presStyleCnt="0"/>
      <dgm:spPr/>
    </dgm:pt>
    <dgm:pt modelId="{3D65BACF-0EDF-4D9D-BBAD-BC6B5D740855}" type="pres">
      <dgm:prSet presAssocID="{B380D586-8D8C-4601-A22A-7F06E6843196}" presName="parentText" presStyleLbl="node1" presStyleIdx="6" presStyleCnt="15">
        <dgm:presLayoutVars>
          <dgm:chMax val="0"/>
          <dgm:bulletEnabled val="1"/>
        </dgm:presLayoutVars>
      </dgm:prSet>
      <dgm:spPr/>
    </dgm:pt>
    <dgm:pt modelId="{CD9E0D5F-8DA8-4DEB-9BC1-936A5801D51E}" type="pres">
      <dgm:prSet presAssocID="{739ADF0E-1F38-414A-8066-A768B3CE5C7F}" presName="spacer" presStyleCnt="0"/>
      <dgm:spPr/>
    </dgm:pt>
    <dgm:pt modelId="{2D9D5FFB-05E9-447F-8814-2B33D1903A47}" type="pres">
      <dgm:prSet presAssocID="{E5BA44FF-B6CD-4286-A465-305C64210D66}" presName="parentText" presStyleLbl="node1" presStyleIdx="7" presStyleCnt="15">
        <dgm:presLayoutVars>
          <dgm:chMax val="0"/>
          <dgm:bulletEnabled val="1"/>
        </dgm:presLayoutVars>
      </dgm:prSet>
      <dgm:spPr/>
    </dgm:pt>
    <dgm:pt modelId="{CAD05F01-BFBB-4400-B9AC-E085C26BB3B7}" type="pres">
      <dgm:prSet presAssocID="{2DE4FFD0-02A4-47C6-BBE0-981BD39F9F0D}" presName="spacer" presStyleCnt="0"/>
      <dgm:spPr/>
    </dgm:pt>
    <dgm:pt modelId="{F10EADE6-1934-4ECE-AFFF-24E65D34DAB3}" type="pres">
      <dgm:prSet presAssocID="{DE115920-0D47-48EB-A560-0C0BC7344B36}" presName="parentText" presStyleLbl="node1" presStyleIdx="8" presStyleCnt="15">
        <dgm:presLayoutVars>
          <dgm:chMax val="0"/>
          <dgm:bulletEnabled val="1"/>
        </dgm:presLayoutVars>
      </dgm:prSet>
      <dgm:spPr/>
    </dgm:pt>
    <dgm:pt modelId="{5CCEE664-2DE5-4C73-BAA0-BB334C621A0E}" type="pres">
      <dgm:prSet presAssocID="{2C411F99-AFD4-4EA9-9CF8-4370B4B4AFDC}" presName="spacer" presStyleCnt="0"/>
      <dgm:spPr/>
    </dgm:pt>
    <dgm:pt modelId="{2B0F8E14-B406-4134-BC6F-04B45C127047}" type="pres">
      <dgm:prSet presAssocID="{5E8BAD7E-0EB6-4D34-9C04-2BCF32897E0C}" presName="parentText" presStyleLbl="node1" presStyleIdx="9" presStyleCnt="15">
        <dgm:presLayoutVars>
          <dgm:chMax val="0"/>
          <dgm:bulletEnabled val="1"/>
        </dgm:presLayoutVars>
      </dgm:prSet>
      <dgm:spPr/>
    </dgm:pt>
    <dgm:pt modelId="{2D6403CC-1D08-43F0-8700-147D98298316}" type="pres">
      <dgm:prSet presAssocID="{03437BFD-717E-47D9-ADFF-1965195705FC}" presName="spacer" presStyleCnt="0"/>
      <dgm:spPr/>
    </dgm:pt>
    <dgm:pt modelId="{DCCF8182-0080-494F-AB95-249186D098F9}" type="pres">
      <dgm:prSet presAssocID="{BFE27DFF-5841-4F19-8E67-433F5170F99C}" presName="parentText" presStyleLbl="node1" presStyleIdx="10" presStyleCnt="15">
        <dgm:presLayoutVars>
          <dgm:chMax val="0"/>
          <dgm:bulletEnabled val="1"/>
        </dgm:presLayoutVars>
      </dgm:prSet>
      <dgm:spPr/>
    </dgm:pt>
    <dgm:pt modelId="{63B61D46-FA3A-49EA-8D55-5906737BCA8B}" type="pres">
      <dgm:prSet presAssocID="{77590871-2E3D-4E5D-A7A9-F79FC8F233A7}" presName="spacer" presStyleCnt="0"/>
      <dgm:spPr/>
    </dgm:pt>
    <dgm:pt modelId="{898F82FD-6E09-4BE6-8C00-E2ACC23CC5AD}" type="pres">
      <dgm:prSet presAssocID="{C2D09E2E-0B9E-4E4B-B813-F064CC6B1F95}" presName="parentText" presStyleLbl="node1" presStyleIdx="11" presStyleCnt="15">
        <dgm:presLayoutVars>
          <dgm:chMax val="0"/>
          <dgm:bulletEnabled val="1"/>
        </dgm:presLayoutVars>
      </dgm:prSet>
      <dgm:spPr/>
    </dgm:pt>
    <dgm:pt modelId="{09908F32-D3A0-4FF9-9C62-4EB3CA389863}" type="pres">
      <dgm:prSet presAssocID="{0C5CED0A-A49C-4E42-A3B2-4C84D5C28CFF}" presName="spacer" presStyleCnt="0"/>
      <dgm:spPr/>
    </dgm:pt>
    <dgm:pt modelId="{25DF6004-61E7-4806-B7DC-8240316C6131}" type="pres">
      <dgm:prSet presAssocID="{BEF9A4F7-3FC6-4E7A-B47C-FFCD622DB6D1}" presName="parentText" presStyleLbl="node1" presStyleIdx="12" presStyleCnt="15">
        <dgm:presLayoutVars>
          <dgm:chMax val="0"/>
          <dgm:bulletEnabled val="1"/>
        </dgm:presLayoutVars>
      </dgm:prSet>
      <dgm:spPr/>
    </dgm:pt>
    <dgm:pt modelId="{B6578A33-2758-4D47-AEB6-E707EAF6C574}" type="pres">
      <dgm:prSet presAssocID="{D0F030D7-EE4B-427E-9958-F8C12C94A08F}" presName="spacer" presStyleCnt="0"/>
      <dgm:spPr/>
    </dgm:pt>
    <dgm:pt modelId="{65E50A30-49E8-4A8E-8914-943EFEE217CB}" type="pres">
      <dgm:prSet presAssocID="{DD5102A9-01EE-425A-BF08-256C83C9C26A}" presName="parentText" presStyleLbl="node1" presStyleIdx="13" presStyleCnt="15">
        <dgm:presLayoutVars>
          <dgm:chMax val="0"/>
          <dgm:bulletEnabled val="1"/>
        </dgm:presLayoutVars>
      </dgm:prSet>
      <dgm:spPr/>
    </dgm:pt>
    <dgm:pt modelId="{FE094D4C-FC62-41BE-85A5-9483C95D3441}" type="pres">
      <dgm:prSet presAssocID="{CB1B626A-887A-4EC7-BE75-D87C4DB1470E}" presName="spacer" presStyleCnt="0"/>
      <dgm:spPr/>
    </dgm:pt>
    <dgm:pt modelId="{2CA55724-FCD1-4167-B04E-8DF137F84E34}" type="pres">
      <dgm:prSet presAssocID="{FA15D37B-4633-4F14-8428-B3CCAA12CEBB}" presName="parentText" presStyleLbl="node1" presStyleIdx="14" presStyleCnt="15">
        <dgm:presLayoutVars>
          <dgm:chMax val="0"/>
          <dgm:bulletEnabled val="1"/>
        </dgm:presLayoutVars>
      </dgm:prSet>
      <dgm:spPr/>
    </dgm:pt>
  </dgm:ptLst>
  <dgm:cxnLst>
    <dgm:cxn modelId="{18DCD405-8CEF-4D6B-B792-92E973D0AAF5}" srcId="{714FAC12-28CA-438B-AA6D-2680F6600771}" destId="{B380D586-8D8C-4601-A22A-7F06E6843196}" srcOrd="6" destOrd="0" parTransId="{DE938169-EB44-43BF-8250-370E7F33450B}" sibTransId="{739ADF0E-1F38-414A-8066-A768B3CE5C7F}"/>
    <dgm:cxn modelId="{F4853A0A-0300-4344-8931-05C1688C943C}" srcId="{714FAC12-28CA-438B-AA6D-2680F6600771}" destId="{0CBB5D65-0145-4714-9762-B931282BAFA1}" srcOrd="5" destOrd="0" parTransId="{E8367ED5-771C-48E2-A1BC-2FF06A1D2E80}" sibTransId="{BEB4412A-456F-464C-A31F-072120EC4FD5}"/>
    <dgm:cxn modelId="{E9761E14-8BF6-4940-8A9F-5B621C26B249}" type="presOf" srcId="{C2D09E2E-0B9E-4E4B-B813-F064CC6B1F95}" destId="{898F82FD-6E09-4BE6-8C00-E2ACC23CC5AD}" srcOrd="0" destOrd="0" presId="urn:microsoft.com/office/officeart/2005/8/layout/vList2"/>
    <dgm:cxn modelId="{F8230715-7DEB-4C2F-BEC1-E25F7E8F7752}" srcId="{714FAC12-28CA-438B-AA6D-2680F6600771}" destId="{BEF9A4F7-3FC6-4E7A-B47C-FFCD622DB6D1}" srcOrd="12" destOrd="0" parTransId="{F23CCA0D-0968-4438-8358-5756DE0336BB}" sibTransId="{D0F030D7-EE4B-427E-9958-F8C12C94A08F}"/>
    <dgm:cxn modelId="{3197A725-4CB2-4450-93CB-EB90D9D9CB47}" type="presOf" srcId="{DE115920-0D47-48EB-A560-0C0BC7344B36}" destId="{F10EADE6-1934-4ECE-AFFF-24E65D34DAB3}" srcOrd="0" destOrd="0" presId="urn:microsoft.com/office/officeart/2005/8/layout/vList2"/>
    <dgm:cxn modelId="{CCA00327-5C79-4297-B8CE-5301579FF722}" srcId="{714FAC12-28CA-438B-AA6D-2680F6600771}" destId="{0CFC1446-2C58-4F2B-9540-8CB9920DEF11}" srcOrd="1" destOrd="0" parTransId="{435051A1-6472-4DA0-8BD5-7C71EF062CB8}" sibTransId="{DB248BD1-DE2E-49B3-B553-C373128529F8}"/>
    <dgm:cxn modelId="{9C10E22B-834D-45B9-9E52-1BB37C69C2AF}" srcId="{714FAC12-28CA-438B-AA6D-2680F6600771}" destId="{DD5102A9-01EE-425A-BF08-256C83C9C26A}" srcOrd="13" destOrd="0" parTransId="{BD13DE01-8889-45ED-B1AD-9883E1E71B7E}" sibTransId="{CB1B626A-887A-4EC7-BE75-D87C4DB1470E}"/>
    <dgm:cxn modelId="{88AD1339-3FB6-441B-B01B-09A84D3FD136}" srcId="{714FAC12-28CA-438B-AA6D-2680F6600771}" destId="{E5BA44FF-B6CD-4286-A465-305C64210D66}" srcOrd="7" destOrd="0" parTransId="{FAAFAB8A-7A31-4CF5-99F5-BFA0770F2BF5}" sibTransId="{2DE4FFD0-02A4-47C6-BBE0-981BD39F9F0D}"/>
    <dgm:cxn modelId="{151BB439-5F8F-4673-9DB7-705695FEB46D}" type="presOf" srcId="{7D72D161-5B9A-4D96-B872-9834AA02734D}" destId="{D11C358A-133A-4267-AA49-30519271DF34}" srcOrd="0" destOrd="0" presId="urn:microsoft.com/office/officeart/2005/8/layout/vList2"/>
    <dgm:cxn modelId="{2BCA9F5E-92DB-40E8-AFFF-D50A832189D7}" srcId="{714FAC12-28CA-438B-AA6D-2680F6600771}" destId="{7D72D161-5B9A-4D96-B872-9834AA02734D}" srcOrd="0" destOrd="0" parTransId="{433A26BD-092D-4272-BA2D-20BB4FAC4C7D}" sibTransId="{67B55913-DACC-4089-8271-5364615480C5}"/>
    <dgm:cxn modelId="{375AAC69-92D2-47F4-9FCA-B48B1A1E1BAA}" srcId="{714FAC12-28CA-438B-AA6D-2680F6600771}" destId="{2BD4E4F4-BAA1-40F2-B84F-FD38F0DB5A44}" srcOrd="2" destOrd="0" parTransId="{65E52192-8709-4D73-863B-E80CCAF33CE1}" sibTransId="{AEE3ACA6-7CD2-48B2-B1BE-347A39F60840}"/>
    <dgm:cxn modelId="{1282D670-05AF-4437-AA8F-1C04D8D35BDD}" type="presOf" srcId="{FA15D37B-4633-4F14-8428-B3CCAA12CEBB}" destId="{2CA55724-FCD1-4167-B04E-8DF137F84E34}" srcOrd="0" destOrd="0" presId="urn:microsoft.com/office/officeart/2005/8/layout/vList2"/>
    <dgm:cxn modelId="{DBBEAF52-C22F-4C3A-A5A0-C836B140A0B2}" type="presOf" srcId="{2BD4E4F4-BAA1-40F2-B84F-FD38F0DB5A44}" destId="{AC8B56B5-ED89-415E-A948-739D14ADB6AD}" srcOrd="0" destOrd="0" presId="urn:microsoft.com/office/officeart/2005/8/layout/vList2"/>
    <dgm:cxn modelId="{63B69074-687F-4574-9B45-33479B03C372}" type="presOf" srcId="{BFE27DFF-5841-4F19-8E67-433F5170F99C}" destId="{DCCF8182-0080-494F-AB95-249186D098F9}" srcOrd="0" destOrd="0" presId="urn:microsoft.com/office/officeart/2005/8/layout/vList2"/>
    <dgm:cxn modelId="{3CF08F7D-6EBE-43B9-995E-8D01EAB4505B}" type="presOf" srcId="{DD5102A9-01EE-425A-BF08-256C83C9C26A}" destId="{65E50A30-49E8-4A8E-8914-943EFEE217CB}" srcOrd="0" destOrd="0" presId="urn:microsoft.com/office/officeart/2005/8/layout/vList2"/>
    <dgm:cxn modelId="{5E30E47D-5B11-408C-B826-BF8539DD247E}" type="presOf" srcId="{A2F819E9-3D0D-464F-98B4-9B8DB4E8FAE9}" destId="{692A4C7F-7BED-4931-9848-DEF50E105DC9}" srcOrd="0" destOrd="0" presId="urn:microsoft.com/office/officeart/2005/8/layout/vList2"/>
    <dgm:cxn modelId="{535C0986-8B2D-4776-84B3-DB2E0298B515}" type="presOf" srcId="{BEF9A4F7-3FC6-4E7A-B47C-FFCD622DB6D1}" destId="{25DF6004-61E7-4806-B7DC-8240316C6131}" srcOrd="0" destOrd="0" presId="urn:microsoft.com/office/officeart/2005/8/layout/vList2"/>
    <dgm:cxn modelId="{08B0919B-77D7-482C-8098-522E5E09A90A}" type="presOf" srcId="{75CED9FE-B83A-4EA6-9279-7530A9DC1F08}" destId="{F2BC0A36-9E6A-43FE-85E0-D68153CC4D7E}" srcOrd="0" destOrd="0" presId="urn:microsoft.com/office/officeart/2005/8/layout/vList2"/>
    <dgm:cxn modelId="{4745729C-8975-4081-8395-AEF18EB189BD}" type="presOf" srcId="{0CBB5D65-0145-4714-9762-B931282BAFA1}" destId="{96B4E10C-1E2D-4C44-A5A4-587DFC4C176C}" srcOrd="0" destOrd="0" presId="urn:microsoft.com/office/officeart/2005/8/layout/vList2"/>
    <dgm:cxn modelId="{2F84E7A6-DC07-443D-8094-D24F4CFB6071}" type="presOf" srcId="{0CFC1446-2C58-4F2B-9540-8CB9920DEF11}" destId="{F56C3BB7-140D-4F0C-AC13-FB8825A33218}" srcOrd="0" destOrd="0" presId="urn:microsoft.com/office/officeart/2005/8/layout/vList2"/>
    <dgm:cxn modelId="{3AB62CB0-A13F-424F-A5C8-8464D439EE36}" type="presOf" srcId="{5E8BAD7E-0EB6-4D34-9C04-2BCF32897E0C}" destId="{2B0F8E14-B406-4134-BC6F-04B45C127047}" srcOrd="0" destOrd="0" presId="urn:microsoft.com/office/officeart/2005/8/layout/vList2"/>
    <dgm:cxn modelId="{840EAFB0-5FBF-4A9D-9CBF-AC850005ACAF}" srcId="{714FAC12-28CA-438B-AA6D-2680F6600771}" destId="{A2F819E9-3D0D-464F-98B4-9B8DB4E8FAE9}" srcOrd="4" destOrd="0" parTransId="{7B5EB534-F2FC-4C97-989C-D95DE59771DC}" sibTransId="{CC0E34D0-6543-4256-9F0F-0BA05ADD47B2}"/>
    <dgm:cxn modelId="{E8A326C0-7484-4905-AE1F-8B17744BEA1E}" type="presOf" srcId="{B380D586-8D8C-4601-A22A-7F06E6843196}" destId="{3D65BACF-0EDF-4D9D-BBAD-BC6B5D740855}" srcOrd="0" destOrd="0" presId="urn:microsoft.com/office/officeart/2005/8/layout/vList2"/>
    <dgm:cxn modelId="{D7C172C2-3FC7-4A41-BD0C-84A3FAECD8DA}" srcId="{714FAC12-28CA-438B-AA6D-2680F6600771}" destId="{C2D09E2E-0B9E-4E4B-B813-F064CC6B1F95}" srcOrd="11" destOrd="0" parTransId="{0E88F9F3-4BC0-4D40-B2B3-929A11D30734}" sibTransId="{0C5CED0A-A49C-4E42-A3B2-4C84D5C28CFF}"/>
    <dgm:cxn modelId="{E28860CB-8CEF-4783-BD95-1CF6BE68BF41}" srcId="{714FAC12-28CA-438B-AA6D-2680F6600771}" destId="{DE115920-0D47-48EB-A560-0C0BC7344B36}" srcOrd="8" destOrd="0" parTransId="{A4000F0B-C288-484F-B817-4EFE86DA4EA1}" sibTransId="{2C411F99-AFD4-4EA9-9CF8-4370B4B4AFDC}"/>
    <dgm:cxn modelId="{7DB849CD-44B8-4064-AC30-10F0785AAECB}" type="presOf" srcId="{714FAC12-28CA-438B-AA6D-2680F6600771}" destId="{04498C60-48E6-4932-B74B-3F3E9FDC23B1}" srcOrd="0" destOrd="0" presId="urn:microsoft.com/office/officeart/2005/8/layout/vList2"/>
    <dgm:cxn modelId="{1289EDCE-199C-4B43-A681-217E3F314EBB}" type="presOf" srcId="{E5BA44FF-B6CD-4286-A465-305C64210D66}" destId="{2D9D5FFB-05E9-447F-8814-2B33D1903A47}" srcOrd="0" destOrd="0" presId="urn:microsoft.com/office/officeart/2005/8/layout/vList2"/>
    <dgm:cxn modelId="{FD39F0CE-1B99-4A9A-8634-B3BC7E7F55E5}" srcId="{714FAC12-28CA-438B-AA6D-2680F6600771}" destId="{5E8BAD7E-0EB6-4D34-9C04-2BCF32897E0C}" srcOrd="9" destOrd="0" parTransId="{05162987-B5C5-4814-81EA-F0988A20E3CB}" sibTransId="{03437BFD-717E-47D9-ADFF-1965195705FC}"/>
    <dgm:cxn modelId="{C0FDD7EA-69C5-40EE-B1B7-857441075F8F}" srcId="{714FAC12-28CA-438B-AA6D-2680F6600771}" destId="{75CED9FE-B83A-4EA6-9279-7530A9DC1F08}" srcOrd="3" destOrd="0" parTransId="{39A6A16F-641E-44FB-922E-8BE24E0DEF4E}" sibTransId="{5921AB5D-74F2-4B2E-BE8F-A587C86BD9E3}"/>
    <dgm:cxn modelId="{85692AED-98D5-44A7-9F36-6B75C7062F93}" srcId="{714FAC12-28CA-438B-AA6D-2680F6600771}" destId="{FA15D37B-4633-4F14-8428-B3CCAA12CEBB}" srcOrd="14" destOrd="0" parTransId="{E68768F4-7983-47E1-9315-11F90EBFE472}" sibTransId="{1CBFFF1D-1EBA-4598-8D44-B9C38B1BBB68}"/>
    <dgm:cxn modelId="{2FA4FCF0-0E61-4551-A9D3-AECCDCECC892}" srcId="{714FAC12-28CA-438B-AA6D-2680F6600771}" destId="{BFE27DFF-5841-4F19-8E67-433F5170F99C}" srcOrd="10" destOrd="0" parTransId="{E11D6A02-0A2C-443F-B16F-2424C51CD4BD}" sibTransId="{77590871-2E3D-4E5D-A7A9-F79FC8F233A7}"/>
    <dgm:cxn modelId="{408779B3-FDA4-4314-8DA8-D7248A7CDD15}" type="presParOf" srcId="{04498C60-48E6-4932-B74B-3F3E9FDC23B1}" destId="{D11C358A-133A-4267-AA49-30519271DF34}" srcOrd="0" destOrd="0" presId="urn:microsoft.com/office/officeart/2005/8/layout/vList2"/>
    <dgm:cxn modelId="{DCBA9809-05A2-41A6-BB55-DD9A0F5B69B4}" type="presParOf" srcId="{04498C60-48E6-4932-B74B-3F3E9FDC23B1}" destId="{09077F24-9623-4DE3-8D51-BB157AA4FFD8}" srcOrd="1" destOrd="0" presId="urn:microsoft.com/office/officeart/2005/8/layout/vList2"/>
    <dgm:cxn modelId="{763CC3CA-C33F-4736-B349-6288CCC597E3}" type="presParOf" srcId="{04498C60-48E6-4932-B74B-3F3E9FDC23B1}" destId="{F56C3BB7-140D-4F0C-AC13-FB8825A33218}" srcOrd="2" destOrd="0" presId="urn:microsoft.com/office/officeart/2005/8/layout/vList2"/>
    <dgm:cxn modelId="{48A4CDFD-7C48-4AB7-92CC-303D2EC0AC79}" type="presParOf" srcId="{04498C60-48E6-4932-B74B-3F3E9FDC23B1}" destId="{A870CF92-87ED-44C9-88D7-97EA0E80079D}" srcOrd="3" destOrd="0" presId="urn:microsoft.com/office/officeart/2005/8/layout/vList2"/>
    <dgm:cxn modelId="{5F60461F-7FA5-483E-8E25-9862AC56443F}" type="presParOf" srcId="{04498C60-48E6-4932-B74B-3F3E9FDC23B1}" destId="{AC8B56B5-ED89-415E-A948-739D14ADB6AD}" srcOrd="4" destOrd="0" presId="urn:microsoft.com/office/officeart/2005/8/layout/vList2"/>
    <dgm:cxn modelId="{A980AF1B-BE0E-4092-BE7A-BE7AB15F5F83}" type="presParOf" srcId="{04498C60-48E6-4932-B74B-3F3E9FDC23B1}" destId="{37C42D94-BF99-41CA-8862-7AB7F1E66232}" srcOrd="5" destOrd="0" presId="urn:microsoft.com/office/officeart/2005/8/layout/vList2"/>
    <dgm:cxn modelId="{CCA0AEE2-7213-4074-A1A0-52EDC6E082AA}" type="presParOf" srcId="{04498C60-48E6-4932-B74B-3F3E9FDC23B1}" destId="{F2BC0A36-9E6A-43FE-85E0-D68153CC4D7E}" srcOrd="6" destOrd="0" presId="urn:microsoft.com/office/officeart/2005/8/layout/vList2"/>
    <dgm:cxn modelId="{B7DFD940-8F51-46E3-9C23-51C3032EA359}" type="presParOf" srcId="{04498C60-48E6-4932-B74B-3F3E9FDC23B1}" destId="{4E57DAA5-8A16-44C1-956B-C35149C2EDEB}" srcOrd="7" destOrd="0" presId="urn:microsoft.com/office/officeart/2005/8/layout/vList2"/>
    <dgm:cxn modelId="{A93147CC-1A5A-4950-AB54-7DCD253D43B9}" type="presParOf" srcId="{04498C60-48E6-4932-B74B-3F3E9FDC23B1}" destId="{692A4C7F-7BED-4931-9848-DEF50E105DC9}" srcOrd="8" destOrd="0" presId="urn:microsoft.com/office/officeart/2005/8/layout/vList2"/>
    <dgm:cxn modelId="{27242133-22C5-4C12-BBCD-2FF34F43C51C}" type="presParOf" srcId="{04498C60-48E6-4932-B74B-3F3E9FDC23B1}" destId="{8010EF46-5AC8-43D6-86A7-DBA76110B488}" srcOrd="9" destOrd="0" presId="urn:microsoft.com/office/officeart/2005/8/layout/vList2"/>
    <dgm:cxn modelId="{94C381BA-B213-43CE-80B0-53D28BF2F191}" type="presParOf" srcId="{04498C60-48E6-4932-B74B-3F3E9FDC23B1}" destId="{96B4E10C-1E2D-4C44-A5A4-587DFC4C176C}" srcOrd="10" destOrd="0" presId="urn:microsoft.com/office/officeart/2005/8/layout/vList2"/>
    <dgm:cxn modelId="{6F2300C2-D3CE-4FE1-989B-C2AB1C969EF1}" type="presParOf" srcId="{04498C60-48E6-4932-B74B-3F3E9FDC23B1}" destId="{9DAA38EF-E731-4BF5-847C-1F16AFEDCC37}" srcOrd="11" destOrd="0" presId="urn:microsoft.com/office/officeart/2005/8/layout/vList2"/>
    <dgm:cxn modelId="{433930F5-86EB-480A-8FF7-B7BEE8D62A9B}" type="presParOf" srcId="{04498C60-48E6-4932-B74B-3F3E9FDC23B1}" destId="{3D65BACF-0EDF-4D9D-BBAD-BC6B5D740855}" srcOrd="12" destOrd="0" presId="urn:microsoft.com/office/officeart/2005/8/layout/vList2"/>
    <dgm:cxn modelId="{F8665481-577C-41FB-A4F3-5C5E4349F835}" type="presParOf" srcId="{04498C60-48E6-4932-B74B-3F3E9FDC23B1}" destId="{CD9E0D5F-8DA8-4DEB-9BC1-936A5801D51E}" srcOrd="13" destOrd="0" presId="urn:microsoft.com/office/officeart/2005/8/layout/vList2"/>
    <dgm:cxn modelId="{2BE01F18-129E-4A40-8C2A-55494A7775FE}" type="presParOf" srcId="{04498C60-48E6-4932-B74B-3F3E9FDC23B1}" destId="{2D9D5FFB-05E9-447F-8814-2B33D1903A47}" srcOrd="14" destOrd="0" presId="urn:microsoft.com/office/officeart/2005/8/layout/vList2"/>
    <dgm:cxn modelId="{FA262B4D-1400-4ADB-BE2D-2D478EAC0245}" type="presParOf" srcId="{04498C60-48E6-4932-B74B-3F3E9FDC23B1}" destId="{CAD05F01-BFBB-4400-B9AC-E085C26BB3B7}" srcOrd="15" destOrd="0" presId="urn:microsoft.com/office/officeart/2005/8/layout/vList2"/>
    <dgm:cxn modelId="{A95358E5-A89B-4304-A102-860D0CE5FF1A}" type="presParOf" srcId="{04498C60-48E6-4932-B74B-3F3E9FDC23B1}" destId="{F10EADE6-1934-4ECE-AFFF-24E65D34DAB3}" srcOrd="16" destOrd="0" presId="urn:microsoft.com/office/officeart/2005/8/layout/vList2"/>
    <dgm:cxn modelId="{506598DE-4990-4887-98D5-E9B49DF68458}" type="presParOf" srcId="{04498C60-48E6-4932-B74B-3F3E9FDC23B1}" destId="{5CCEE664-2DE5-4C73-BAA0-BB334C621A0E}" srcOrd="17" destOrd="0" presId="urn:microsoft.com/office/officeart/2005/8/layout/vList2"/>
    <dgm:cxn modelId="{A1701F8B-0FA8-4808-9F31-75B3ECBFFD63}" type="presParOf" srcId="{04498C60-48E6-4932-B74B-3F3E9FDC23B1}" destId="{2B0F8E14-B406-4134-BC6F-04B45C127047}" srcOrd="18" destOrd="0" presId="urn:microsoft.com/office/officeart/2005/8/layout/vList2"/>
    <dgm:cxn modelId="{41037A17-7E61-4BAE-A14C-8824BED8C11D}" type="presParOf" srcId="{04498C60-48E6-4932-B74B-3F3E9FDC23B1}" destId="{2D6403CC-1D08-43F0-8700-147D98298316}" srcOrd="19" destOrd="0" presId="urn:microsoft.com/office/officeart/2005/8/layout/vList2"/>
    <dgm:cxn modelId="{D63DF5EC-96BB-4BA5-986A-A184E05E2350}" type="presParOf" srcId="{04498C60-48E6-4932-B74B-3F3E9FDC23B1}" destId="{DCCF8182-0080-494F-AB95-249186D098F9}" srcOrd="20" destOrd="0" presId="urn:microsoft.com/office/officeart/2005/8/layout/vList2"/>
    <dgm:cxn modelId="{D66C0D86-C211-486E-B156-F65D6BF49857}" type="presParOf" srcId="{04498C60-48E6-4932-B74B-3F3E9FDC23B1}" destId="{63B61D46-FA3A-49EA-8D55-5906737BCA8B}" srcOrd="21" destOrd="0" presId="urn:microsoft.com/office/officeart/2005/8/layout/vList2"/>
    <dgm:cxn modelId="{B065C5FA-8CCA-43D5-97D6-518DF46973D1}" type="presParOf" srcId="{04498C60-48E6-4932-B74B-3F3E9FDC23B1}" destId="{898F82FD-6E09-4BE6-8C00-E2ACC23CC5AD}" srcOrd="22" destOrd="0" presId="urn:microsoft.com/office/officeart/2005/8/layout/vList2"/>
    <dgm:cxn modelId="{27E2C5B2-3CFD-4102-901C-3B93209807ED}" type="presParOf" srcId="{04498C60-48E6-4932-B74B-3F3E9FDC23B1}" destId="{09908F32-D3A0-4FF9-9C62-4EB3CA389863}" srcOrd="23" destOrd="0" presId="urn:microsoft.com/office/officeart/2005/8/layout/vList2"/>
    <dgm:cxn modelId="{E7D1A2E9-839F-4411-9625-BAF3CB2857E6}" type="presParOf" srcId="{04498C60-48E6-4932-B74B-3F3E9FDC23B1}" destId="{25DF6004-61E7-4806-B7DC-8240316C6131}" srcOrd="24" destOrd="0" presId="urn:microsoft.com/office/officeart/2005/8/layout/vList2"/>
    <dgm:cxn modelId="{E8EA32CE-19DF-42C5-A700-DFDDF6C3376F}" type="presParOf" srcId="{04498C60-48E6-4932-B74B-3F3E9FDC23B1}" destId="{B6578A33-2758-4D47-AEB6-E707EAF6C574}" srcOrd="25" destOrd="0" presId="urn:microsoft.com/office/officeart/2005/8/layout/vList2"/>
    <dgm:cxn modelId="{8E5335AA-F547-45D3-A14A-30937EE9568C}" type="presParOf" srcId="{04498C60-48E6-4932-B74B-3F3E9FDC23B1}" destId="{65E50A30-49E8-4A8E-8914-943EFEE217CB}" srcOrd="26" destOrd="0" presId="urn:microsoft.com/office/officeart/2005/8/layout/vList2"/>
    <dgm:cxn modelId="{AF85C902-42B5-45B6-9424-B4B901AB4819}" type="presParOf" srcId="{04498C60-48E6-4932-B74B-3F3E9FDC23B1}" destId="{FE094D4C-FC62-41BE-85A5-9483C95D3441}" srcOrd="27" destOrd="0" presId="urn:microsoft.com/office/officeart/2005/8/layout/vList2"/>
    <dgm:cxn modelId="{95764FEB-124C-4DD0-8779-8F179FDD5CCC}" type="presParOf" srcId="{04498C60-48E6-4932-B74B-3F3E9FDC23B1}" destId="{2CA55724-FCD1-4167-B04E-8DF137F84E34}" srcOrd="2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9D980C-6805-41D0-9CD1-BE36AB2521F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038B80A-2DAC-409C-A8E3-D047D7229745}">
      <dgm:prSet/>
      <dgm:spPr/>
      <dgm:t>
        <a:bodyPr/>
        <a:lstStyle/>
        <a:p>
          <a:r>
            <a:rPr lang="en-NZ" dirty="0"/>
            <a:t>Thanks for listening this epic-long presentation.</a:t>
          </a:r>
          <a:endParaRPr lang="en-US" dirty="0"/>
        </a:p>
      </dgm:t>
    </dgm:pt>
    <dgm:pt modelId="{667EC03C-D198-46A8-8267-61C59C27BFD9}" type="parTrans" cxnId="{F3BFDA3A-64F1-4DA2-A5B9-3F1902E8D54B}">
      <dgm:prSet/>
      <dgm:spPr/>
      <dgm:t>
        <a:bodyPr/>
        <a:lstStyle/>
        <a:p>
          <a:endParaRPr lang="en-US"/>
        </a:p>
      </dgm:t>
    </dgm:pt>
    <dgm:pt modelId="{A5D99623-8E67-44AD-A831-F135008A9B27}" type="sibTrans" cxnId="{F3BFDA3A-64F1-4DA2-A5B9-3F1902E8D54B}">
      <dgm:prSet/>
      <dgm:spPr/>
      <dgm:t>
        <a:bodyPr/>
        <a:lstStyle/>
        <a:p>
          <a:endParaRPr lang="en-US"/>
        </a:p>
      </dgm:t>
    </dgm:pt>
    <dgm:pt modelId="{53745FA2-D797-4D05-AF7E-B95E0B0B1183}">
      <dgm:prSet/>
      <dgm:spPr/>
      <dgm:t>
        <a:bodyPr/>
        <a:lstStyle/>
        <a:p>
          <a:r>
            <a:rPr lang="en-NZ" dirty="0"/>
            <a:t>We would be delighted to discuss your business needs and explore potential solutions tailored to them.</a:t>
          </a:r>
          <a:endParaRPr lang="en-US" dirty="0"/>
        </a:p>
      </dgm:t>
    </dgm:pt>
    <dgm:pt modelId="{E3DEC294-AA95-415C-AE9F-4143875E9963}" type="parTrans" cxnId="{77BE0585-2CCE-4748-B577-BE79F5A3552F}">
      <dgm:prSet/>
      <dgm:spPr/>
      <dgm:t>
        <a:bodyPr/>
        <a:lstStyle/>
        <a:p>
          <a:endParaRPr lang="en-US"/>
        </a:p>
      </dgm:t>
    </dgm:pt>
    <dgm:pt modelId="{54467201-31C1-4267-9F58-9D544861BDFB}" type="sibTrans" cxnId="{77BE0585-2CCE-4748-B577-BE79F5A3552F}">
      <dgm:prSet/>
      <dgm:spPr/>
      <dgm:t>
        <a:bodyPr/>
        <a:lstStyle/>
        <a:p>
          <a:endParaRPr lang="en-US"/>
        </a:p>
      </dgm:t>
    </dgm:pt>
    <dgm:pt modelId="{94C27E70-A83B-487F-A8E9-026C0648B147}" type="pres">
      <dgm:prSet presAssocID="{EE9D980C-6805-41D0-9CD1-BE36AB2521FD}" presName="root" presStyleCnt="0">
        <dgm:presLayoutVars>
          <dgm:dir/>
          <dgm:resizeHandles val="exact"/>
        </dgm:presLayoutVars>
      </dgm:prSet>
      <dgm:spPr/>
    </dgm:pt>
    <dgm:pt modelId="{776C093D-01DB-4DB4-8461-D678510D2400}" type="pres">
      <dgm:prSet presAssocID="{2038B80A-2DAC-409C-A8E3-D047D7229745}" presName="compNode" presStyleCnt="0"/>
      <dgm:spPr/>
    </dgm:pt>
    <dgm:pt modelId="{00AC93BD-DBFE-49A6-97F9-6CC5E030EE40}" type="pres">
      <dgm:prSet presAssocID="{2038B80A-2DAC-409C-A8E3-D047D7229745}" presName="bgRect" presStyleLbl="bgShp" presStyleIdx="0" presStyleCnt="2"/>
      <dgm:spPr/>
    </dgm:pt>
    <dgm:pt modelId="{56C0597C-EACF-4D03-BF11-6651E3C81629}" type="pres">
      <dgm:prSet presAssocID="{2038B80A-2DAC-409C-A8E3-D047D722974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king Face with Solid Fill"/>
        </a:ext>
      </dgm:extLst>
    </dgm:pt>
    <dgm:pt modelId="{480253AF-B1CC-4989-88DE-42CFDFFE5DCE}" type="pres">
      <dgm:prSet presAssocID="{2038B80A-2DAC-409C-A8E3-D047D7229745}" presName="spaceRect" presStyleCnt="0"/>
      <dgm:spPr/>
    </dgm:pt>
    <dgm:pt modelId="{EF263EB2-5C3F-4443-8A4C-F60A0C22BCD8}" type="pres">
      <dgm:prSet presAssocID="{2038B80A-2DAC-409C-A8E3-D047D7229745}" presName="parTx" presStyleLbl="revTx" presStyleIdx="0" presStyleCnt="2">
        <dgm:presLayoutVars>
          <dgm:chMax val="0"/>
          <dgm:chPref val="0"/>
        </dgm:presLayoutVars>
      </dgm:prSet>
      <dgm:spPr/>
    </dgm:pt>
    <dgm:pt modelId="{EE349D0E-2473-4C09-932D-2D329EA948FC}" type="pres">
      <dgm:prSet presAssocID="{A5D99623-8E67-44AD-A831-F135008A9B27}" presName="sibTrans" presStyleCnt="0"/>
      <dgm:spPr/>
    </dgm:pt>
    <dgm:pt modelId="{5AE0F9EB-2126-42D7-8C80-F9ABFC9CD75F}" type="pres">
      <dgm:prSet presAssocID="{53745FA2-D797-4D05-AF7E-B95E0B0B1183}" presName="compNode" presStyleCnt="0"/>
      <dgm:spPr/>
    </dgm:pt>
    <dgm:pt modelId="{AF8B6836-B84C-4B70-ABDC-7E5EB29A1846}" type="pres">
      <dgm:prSet presAssocID="{53745FA2-D797-4D05-AF7E-B95E0B0B1183}" presName="bgRect" presStyleLbl="bgShp" presStyleIdx="1" presStyleCnt="2"/>
      <dgm:spPr/>
    </dgm:pt>
    <dgm:pt modelId="{243DC443-7325-4D8F-ACBC-F52A3CDD2983}" type="pres">
      <dgm:prSet presAssocID="{53745FA2-D797-4D05-AF7E-B95E0B0B118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AE8F365C-3E57-4D49-850C-38DE626BACC6}" type="pres">
      <dgm:prSet presAssocID="{53745FA2-D797-4D05-AF7E-B95E0B0B1183}" presName="spaceRect" presStyleCnt="0"/>
      <dgm:spPr/>
    </dgm:pt>
    <dgm:pt modelId="{A1D88237-AA61-4770-8471-75D281DF39CB}" type="pres">
      <dgm:prSet presAssocID="{53745FA2-D797-4D05-AF7E-B95E0B0B1183}" presName="parTx" presStyleLbl="revTx" presStyleIdx="1" presStyleCnt="2">
        <dgm:presLayoutVars>
          <dgm:chMax val="0"/>
          <dgm:chPref val="0"/>
        </dgm:presLayoutVars>
      </dgm:prSet>
      <dgm:spPr/>
    </dgm:pt>
  </dgm:ptLst>
  <dgm:cxnLst>
    <dgm:cxn modelId="{F3BFDA3A-64F1-4DA2-A5B9-3F1902E8D54B}" srcId="{EE9D980C-6805-41D0-9CD1-BE36AB2521FD}" destId="{2038B80A-2DAC-409C-A8E3-D047D7229745}" srcOrd="0" destOrd="0" parTransId="{667EC03C-D198-46A8-8267-61C59C27BFD9}" sibTransId="{A5D99623-8E67-44AD-A831-F135008A9B27}"/>
    <dgm:cxn modelId="{9C311157-C5C1-42F1-A9A3-FB2D9F0E663D}" type="presOf" srcId="{EE9D980C-6805-41D0-9CD1-BE36AB2521FD}" destId="{94C27E70-A83B-487F-A8E9-026C0648B147}" srcOrd="0" destOrd="0" presId="urn:microsoft.com/office/officeart/2018/2/layout/IconVerticalSolidList"/>
    <dgm:cxn modelId="{77BE0585-2CCE-4748-B577-BE79F5A3552F}" srcId="{EE9D980C-6805-41D0-9CD1-BE36AB2521FD}" destId="{53745FA2-D797-4D05-AF7E-B95E0B0B1183}" srcOrd="1" destOrd="0" parTransId="{E3DEC294-AA95-415C-AE9F-4143875E9963}" sibTransId="{54467201-31C1-4267-9F58-9D544861BDFB}"/>
    <dgm:cxn modelId="{B8183B8C-B51B-47F1-968D-3FA7DE5EE8AC}" type="presOf" srcId="{2038B80A-2DAC-409C-A8E3-D047D7229745}" destId="{EF263EB2-5C3F-4443-8A4C-F60A0C22BCD8}" srcOrd="0" destOrd="0" presId="urn:microsoft.com/office/officeart/2018/2/layout/IconVerticalSolidList"/>
    <dgm:cxn modelId="{4CF5DDB5-2CED-4812-907A-8BE41D992C90}" type="presOf" srcId="{53745FA2-D797-4D05-AF7E-B95E0B0B1183}" destId="{A1D88237-AA61-4770-8471-75D281DF39CB}" srcOrd="0" destOrd="0" presId="urn:microsoft.com/office/officeart/2018/2/layout/IconVerticalSolidList"/>
    <dgm:cxn modelId="{21A3FA09-FEDD-4A8A-98B6-C71E197DFBDD}" type="presParOf" srcId="{94C27E70-A83B-487F-A8E9-026C0648B147}" destId="{776C093D-01DB-4DB4-8461-D678510D2400}" srcOrd="0" destOrd="0" presId="urn:microsoft.com/office/officeart/2018/2/layout/IconVerticalSolidList"/>
    <dgm:cxn modelId="{FCC93C4B-359C-412B-905F-8D5E7F27FC26}" type="presParOf" srcId="{776C093D-01DB-4DB4-8461-D678510D2400}" destId="{00AC93BD-DBFE-49A6-97F9-6CC5E030EE40}" srcOrd="0" destOrd="0" presId="urn:microsoft.com/office/officeart/2018/2/layout/IconVerticalSolidList"/>
    <dgm:cxn modelId="{9971217F-55A0-48C1-B60C-F2F00AEA1BAD}" type="presParOf" srcId="{776C093D-01DB-4DB4-8461-D678510D2400}" destId="{56C0597C-EACF-4D03-BF11-6651E3C81629}" srcOrd="1" destOrd="0" presId="urn:microsoft.com/office/officeart/2018/2/layout/IconVerticalSolidList"/>
    <dgm:cxn modelId="{0F4136A0-0ACB-4E0D-A9FC-1FB6093B3A35}" type="presParOf" srcId="{776C093D-01DB-4DB4-8461-D678510D2400}" destId="{480253AF-B1CC-4989-88DE-42CFDFFE5DCE}" srcOrd="2" destOrd="0" presId="urn:microsoft.com/office/officeart/2018/2/layout/IconVerticalSolidList"/>
    <dgm:cxn modelId="{C320D0AF-86CB-4374-82F2-F61CBFF279A0}" type="presParOf" srcId="{776C093D-01DB-4DB4-8461-D678510D2400}" destId="{EF263EB2-5C3F-4443-8A4C-F60A0C22BCD8}" srcOrd="3" destOrd="0" presId="urn:microsoft.com/office/officeart/2018/2/layout/IconVerticalSolidList"/>
    <dgm:cxn modelId="{EC509296-1EB7-4C8F-8F55-00B574617AC1}" type="presParOf" srcId="{94C27E70-A83B-487F-A8E9-026C0648B147}" destId="{EE349D0E-2473-4C09-932D-2D329EA948FC}" srcOrd="1" destOrd="0" presId="urn:microsoft.com/office/officeart/2018/2/layout/IconVerticalSolidList"/>
    <dgm:cxn modelId="{37416DEF-6ECC-426E-8417-F22E42F0CD65}" type="presParOf" srcId="{94C27E70-A83B-487F-A8E9-026C0648B147}" destId="{5AE0F9EB-2126-42D7-8C80-F9ABFC9CD75F}" srcOrd="2" destOrd="0" presId="urn:microsoft.com/office/officeart/2018/2/layout/IconVerticalSolidList"/>
    <dgm:cxn modelId="{3C522FF2-93C7-40C2-A691-1B5CDE1AE03A}" type="presParOf" srcId="{5AE0F9EB-2126-42D7-8C80-F9ABFC9CD75F}" destId="{AF8B6836-B84C-4B70-ABDC-7E5EB29A1846}" srcOrd="0" destOrd="0" presId="urn:microsoft.com/office/officeart/2018/2/layout/IconVerticalSolidList"/>
    <dgm:cxn modelId="{D8F2397C-CF67-420C-9EAC-6D2F43392157}" type="presParOf" srcId="{5AE0F9EB-2126-42D7-8C80-F9ABFC9CD75F}" destId="{243DC443-7325-4D8F-ACBC-F52A3CDD2983}" srcOrd="1" destOrd="0" presId="urn:microsoft.com/office/officeart/2018/2/layout/IconVerticalSolidList"/>
    <dgm:cxn modelId="{252C1C5F-DD7F-46A2-9796-C14EE190AD67}" type="presParOf" srcId="{5AE0F9EB-2126-42D7-8C80-F9ABFC9CD75F}" destId="{AE8F365C-3E57-4D49-850C-38DE626BACC6}" srcOrd="2" destOrd="0" presId="urn:microsoft.com/office/officeart/2018/2/layout/IconVerticalSolidList"/>
    <dgm:cxn modelId="{2BB4E498-37E3-4FA9-AAB9-4190B34E6E38}" type="presParOf" srcId="{5AE0F9EB-2126-42D7-8C80-F9ABFC9CD75F}" destId="{A1D88237-AA61-4770-8471-75D281DF39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696865-46A7-42A7-89BC-928287BE2BE7}"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430307EE-ADA7-40DB-815E-D41651EDEDAE}">
      <dgm:prSet/>
      <dgm:spPr/>
      <dgm:t>
        <a:bodyPr/>
        <a:lstStyle/>
        <a:p>
          <a:r>
            <a:rPr lang="en-NZ" dirty="0"/>
            <a:t>Leading Online Form providers, such as Microsoft Forms and Google Forms, are excellent products. </a:t>
          </a:r>
          <a:endParaRPr lang="en-US" dirty="0"/>
        </a:p>
      </dgm:t>
    </dgm:pt>
    <dgm:pt modelId="{7B720E93-0D14-4D72-9779-816BEAB27091}" type="parTrans" cxnId="{7CE6C154-C7CC-4DEE-85E6-7C5D995640A1}">
      <dgm:prSet/>
      <dgm:spPr/>
      <dgm:t>
        <a:bodyPr/>
        <a:lstStyle/>
        <a:p>
          <a:endParaRPr lang="en-US"/>
        </a:p>
      </dgm:t>
    </dgm:pt>
    <dgm:pt modelId="{29BB52CB-52ED-4A9D-B2F2-73F7913F07E2}" type="sibTrans" cxnId="{7CE6C154-C7CC-4DEE-85E6-7C5D995640A1}">
      <dgm:prSet/>
      <dgm:spPr/>
      <dgm:t>
        <a:bodyPr/>
        <a:lstStyle/>
        <a:p>
          <a:endParaRPr lang="en-US"/>
        </a:p>
      </dgm:t>
    </dgm:pt>
    <dgm:pt modelId="{6294DB8A-F520-45E3-8659-32E5D3B7B56A}">
      <dgm:prSet/>
      <dgm:spPr/>
      <dgm:t>
        <a:bodyPr/>
        <a:lstStyle/>
        <a:p>
          <a:pPr>
            <a:buFont typeface="Arial" panose="020B0604020202020204" pitchFamily="34" charset="0"/>
            <a:buChar char="•"/>
          </a:pPr>
          <a:r>
            <a:rPr lang="en-NZ" b="1" dirty="0"/>
            <a:t>Allow</a:t>
          </a:r>
          <a:r>
            <a:rPr lang="en-NZ" dirty="0"/>
            <a:t> only the creation of standard forms with a limited set of question types</a:t>
          </a:r>
        </a:p>
      </dgm:t>
    </dgm:pt>
    <dgm:pt modelId="{A65D939A-FD1A-40E3-8B1B-F1C1E76D4FFB}" type="parTrans" cxnId="{F76B04AD-18C2-46A6-80B4-DCB5A0714404}">
      <dgm:prSet/>
      <dgm:spPr/>
      <dgm:t>
        <a:bodyPr/>
        <a:lstStyle/>
        <a:p>
          <a:endParaRPr lang="en-NZ"/>
        </a:p>
      </dgm:t>
    </dgm:pt>
    <dgm:pt modelId="{36EB9EE8-6409-4FB2-8367-2C50DA19FBA9}" type="sibTrans" cxnId="{F76B04AD-18C2-46A6-80B4-DCB5A0714404}">
      <dgm:prSet/>
      <dgm:spPr/>
      <dgm:t>
        <a:bodyPr/>
        <a:lstStyle/>
        <a:p>
          <a:endParaRPr lang="en-NZ"/>
        </a:p>
      </dgm:t>
    </dgm:pt>
    <dgm:pt modelId="{48D9EE19-5DBD-42F1-BDCD-395754E30309}">
      <dgm:prSet/>
      <dgm:spPr/>
      <dgm:t>
        <a:bodyPr/>
        <a:lstStyle/>
        <a:p>
          <a:pPr>
            <a:buFont typeface="Arial" panose="020B0604020202020204" pitchFamily="34" charset="0"/>
            <a:buChar char="•"/>
          </a:pPr>
          <a:r>
            <a:rPr lang="en-NZ" b="1" dirty="0"/>
            <a:t>Support</a:t>
          </a:r>
          <a:r>
            <a:rPr lang="en-NZ" dirty="0"/>
            <a:t> basic form-delivery scenarios</a:t>
          </a:r>
        </a:p>
      </dgm:t>
    </dgm:pt>
    <dgm:pt modelId="{3ADFA61F-4B92-4F51-A4F4-1E247704495C}" type="parTrans" cxnId="{26928934-83BB-4D66-92CE-95AA18CEB9E6}">
      <dgm:prSet/>
      <dgm:spPr/>
      <dgm:t>
        <a:bodyPr/>
        <a:lstStyle/>
        <a:p>
          <a:endParaRPr lang="en-NZ"/>
        </a:p>
      </dgm:t>
    </dgm:pt>
    <dgm:pt modelId="{A3FAC856-AF96-4760-9070-D9465BF5EE61}" type="sibTrans" cxnId="{26928934-83BB-4D66-92CE-95AA18CEB9E6}">
      <dgm:prSet/>
      <dgm:spPr/>
      <dgm:t>
        <a:bodyPr/>
        <a:lstStyle/>
        <a:p>
          <a:endParaRPr lang="en-NZ"/>
        </a:p>
      </dgm:t>
    </dgm:pt>
    <dgm:pt modelId="{E3B84F72-2573-4397-A240-6AAF65954E06}">
      <dgm:prSet/>
      <dgm:spPr/>
      <dgm:t>
        <a:bodyPr/>
        <a:lstStyle/>
        <a:p>
          <a:pPr>
            <a:buFont typeface="Arial" panose="020B0604020202020204" pitchFamily="34" charset="0"/>
            <a:buChar char="•"/>
          </a:pPr>
          <a:r>
            <a:rPr lang="en-NZ" b="1" dirty="0"/>
            <a:t>Provide</a:t>
          </a:r>
          <a:r>
            <a:rPr lang="en-NZ" dirty="0"/>
            <a:t> minimal options for end-user verification</a:t>
          </a:r>
        </a:p>
      </dgm:t>
    </dgm:pt>
    <dgm:pt modelId="{59F1CA9F-E6C0-4886-903C-B208F3125346}" type="parTrans" cxnId="{7D87C958-8FE4-49C1-BA3C-3F46951CC391}">
      <dgm:prSet/>
      <dgm:spPr/>
      <dgm:t>
        <a:bodyPr/>
        <a:lstStyle/>
        <a:p>
          <a:endParaRPr lang="en-NZ"/>
        </a:p>
      </dgm:t>
    </dgm:pt>
    <dgm:pt modelId="{F5657F4E-7890-4BF1-BDC4-210A74ECD85A}" type="sibTrans" cxnId="{7D87C958-8FE4-49C1-BA3C-3F46951CC391}">
      <dgm:prSet/>
      <dgm:spPr/>
      <dgm:t>
        <a:bodyPr/>
        <a:lstStyle/>
        <a:p>
          <a:endParaRPr lang="en-NZ"/>
        </a:p>
      </dgm:t>
    </dgm:pt>
    <dgm:pt modelId="{2E2B0357-2C73-45EB-BEF3-120AD6A23C03}">
      <dgm:prSet/>
      <dgm:spPr/>
      <dgm:t>
        <a:bodyPr/>
        <a:lstStyle/>
        <a:p>
          <a:pPr>
            <a:buFont typeface="Arial" panose="020B0604020202020204" pitchFamily="34" charset="0"/>
            <a:buChar char="•"/>
          </a:pPr>
          <a:r>
            <a:rPr lang="en-NZ" b="1" dirty="0"/>
            <a:t>Require</a:t>
          </a:r>
          <a:r>
            <a:rPr lang="en-NZ" dirty="0"/>
            <a:t> integration with other apps within their own ecosystem</a:t>
          </a:r>
        </a:p>
      </dgm:t>
    </dgm:pt>
    <dgm:pt modelId="{478FDEF6-72D4-4B9C-9F4E-E45B87125A9E}" type="parTrans" cxnId="{C7381445-4718-4C5A-B8AA-3F46C13418F4}">
      <dgm:prSet/>
      <dgm:spPr/>
      <dgm:t>
        <a:bodyPr/>
        <a:lstStyle/>
        <a:p>
          <a:endParaRPr lang="en-NZ"/>
        </a:p>
      </dgm:t>
    </dgm:pt>
    <dgm:pt modelId="{B6158B8B-00F0-4141-B434-F3BE6B7397DE}" type="sibTrans" cxnId="{C7381445-4718-4C5A-B8AA-3F46C13418F4}">
      <dgm:prSet/>
      <dgm:spPr/>
      <dgm:t>
        <a:bodyPr/>
        <a:lstStyle/>
        <a:p>
          <a:endParaRPr lang="en-NZ"/>
        </a:p>
      </dgm:t>
    </dgm:pt>
    <dgm:pt modelId="{14A1DD8A-FDF9-4328-8DAB-B6DE80E729AC}">
      <dgm:prSet/>
      <dgm:spPr/>
      <dgm:t>
        <a:bodyPr/>
        <a:lstStyle/>
        <a:p>
          <a:pPr>
            <a:buFont typeface="Arial" panose="020B0604020202020204" pitchFamily="34" charset="0"/>
            <a:buChar char="•"/>
          </a:pPr>
          <a:r>
            <a:rPr lang="en-NZ" b="1" dirty="0"/>
            <a:t>Offer</a:t>
          </a:r>
          <a:r>
            <a:rPr lang="en-NZ" dirty="0"/>
            <a:t> restricted access to form data</a:t>
          </a:r>
        </a:p>
      </dgm:t>
    </dgm:pt>
    <dgm:pt modelId="{52516EF4-8FB1-4635-AE56-EC2346ED9808}" type="parTrans" cxnId="{36B6EAE1-86FA-44A7-AEF6-B272A8A98607}">
      <dgm:prSet/>
      <dgm:spPr/>
      <dgm:t>
        <a:bodyPr/>
        <a:lstStyle/>
        <a:p>
          <a:endParaRPr lang="en-NZ"/>
        </a:p>
      </dgm:t>
    </dgm:pt>
    <dgm:pt modelId="{6BAFEE69-8A84-445B-AF44-7B720B95E486}" type="sibTrans" cxnId="{36B6EAE1-86FA-44A7-AEF6-B272A8A98607}">
      <dgm:prSet/>
      <dgm:spPr/>
      <dgm:t>
        <a:bodyPr/>
        <a:lstStyle/>
        <a:p>
          <a:endParaRPr lang="en-NZ"/>
        </a:p>
      </dgm:t>
    </dgm:pt>
    <dgm:pt modelId="{E7882095-FC66-44CD-94CE-3042437BAED0}">
      <dgm:prSet/>
      <dgm:spPr/>
      <dgm:t>
        <a:bodyPr/>
        <a:lstStyle/>
        <a:p>
          <a:pPr>
            <a:buFont typeface="Arial" panose="020B0604020202020204" pitchFamily="34" charset="0"/>
            <a:buChar char="•"/>
          </a:pPr>
          <a:r>
            <a:rPr lang="en-NZ" b="1" dirty="0"/>
            <a:t>Have</a:t>
          </a:r>
          <a:r>
            <a:rPr lang="en-NZ" dirty="0"/>
            <a:t> limited integration with clients’ digital systems</a:t>
          </a:r>
        </a:p>
      </dgm:t>
    </dgm:pt>
    <dgm:pt modelId="{F2E0CC43-740B-4D3F-A069-88AAB5CF50B7}" type="parTrans" cxnId="{4A0B97B6-54AD-4289-828D-3D6CB5E40F5E}">
      <dgm:prSet/>
      <dgm:spPr/>
      <dgm:t>
        <a:bodyPr/>
        <a:lstStyle/>
        <a:p>
          <a:endParaRPr lang="en-NZ"/>
        </a:p>
      </dgm:t>
    </dgm:pt>
    <dgm:pt modelId="{7ABC9DF7-17D5-4E76-8657-3D13868E6394}" type="sibTrans" cxnId="{4A0B97B6-54AD-4289-828D-3D6CB5E40F5E}">
      <dgm:prSet/>
      <dgm:spPr/>
      <dgm:t>
        <a:bodyPr/>
        <a:lstStyle/>
        <a:p>
          <a:endParaRPr lang="en-NZ"/>
        </a:p>
      </dgm:t>
    </dgm:pt>
    <dgm:pt modelId="{4F7ABF41-3657-4F09-888C-45BB8ECC940F}">
      <dgm:prSet/>
      <dgm:spPr/>
      <dgm:t>
        <a:bodyPr/>
        <a:lstStyle/>
        <a:p>
          <a:pPr>
            <a:buFont typeface="Arial" panose="020B0604020202020204" pitchFamily="34" charset="0"/>
            <a:buChar char="•"/>
          </a:pPr>
          <a:r>
            <a:rPr lang="en-NZ" b="1" dirty="0"/>
            <a:t>Overall, lack</a:t>
          </a:r>
          <a:r>
            <a:rPr lang="en-NZ" dirty="0"/>
            <a:t> the customization, extensibility, and flexibility needed for more advanced use cases</a:t>
          </a:r>
        </a:p>
      </dgm:t>
    </dgm:pt>
    <dgm:pt modelId="{C8933634-A94D-4C25-BDF2-99FC3485273C}" type="parTrans" cxnId="{C0C391C3-94BB-496C-A009-EADFF89B51D4}">
      <dgm:prSet/>
      <dgm:spPr/>
      <dgm:t>
        <a:bodyPr/>
        <a:lstStyle/>
        <a:p>
          <a:endParaRPr lang="en-NZ"/>
        </a:p>
      </dgm:t>
    </dgm:pt>
    <dgm:pt modelId="{1CCA345F-043F-46D0-94AD-F76099C79584}" type="sibTrans" cxnId="{C0C391C3-94BB-496C-A009-EADFF89B51D4}">
      <dgm:prSet/>
      <dgm:spPr/>
      <dgm:t>
        <a:bodyPr/>
        <a:lstStyle/>
        <a:p>
          <a:endParaRPr lang="en-NZ"/>
        </a:p>
      </dgm:t>
    </dgm:pt>
    <dgm:pt modelId="{3D01ACF0-EE9D-4515-91EF-2794238B2C20}">
      <dgm:prSet/>
      <dgm:spPr/>
      <dgm:t>
        <a:bodyPr/>
        <a:lstStyle/>
        <a:p>
          <a:r>
            <a:rPr lang="en-NZ" b="1" dirty="0"/>
            <a:t>However</a:t>
          </a:r>
          <a:r>
            <a:rPr lang="en-NZ" dirty="0"/>
            <a:t>, they primarily offer general solutions that:</a:t>
          </a:r>
          <a:endParaRPr lang="en-US" dirty="0"/>
        </a:p>
      </dgm:t>
    </dgm:pt>
    <dgm:pt modelId="{DC4D12FF-FE9C-426B-9140-656EAAF64272}" type="parTrans" cxnId="{C28B5585-DB46-4CA7-BE2D-43EBC6363BB0}">
      <dgm:prSet/>
      <dgm:spPr/>
      <dgm:t>
        <a:bodyPr/>
        <a:lstStyle/>
        <a:p>
          <a:endParaRPr lang="en-NZ"/>
        </a:p>
      </dgm:t>
    </dgm:pt>
    <dgm:pt modelId="{B3E2D920-7357-454C-9108-3D53052985FB}" type="sibTrans" cxnId="{C28B5585-DB46-4CA7-BE2D-43EBC6363BB0}">
      <dgm:prSet/>
      <dgm:spPr/>
      <dgm:t>
        <a:bodyPr/>
        <a:lstStyle/>
        <a:p>
          <a:endParaRPr lang="en-NZ"/>
        </a:p>
      </dgm:t>
    </dgm:pt>
    <dgm:pt modelId="{9AF19A65-4A87-4A28-9BA8-56C227513AC5}" type="pres">
      <dgm:prSet presAssocID="{E3696865-46A7-42A7-89BC-928287BE2BE7}" presName="linear" presStyleCnt="0">
        <dgm:presLayoutVars>
          <dgm:dir/>
          <dgm:animLvl val="lvl"/>
          <dgm:resizeHandles val="exact"/>
        </dgm:presLayoutVars>
      </dgm:prSet>
      <dgm:spPr/>
    </dgm:pt>
    <dgm:pt modelId="{E7601497-2AC0-4EE2-862F-050F204DA63A}" type="pres">
      <dgm:prSet presAssocID="{430307EE-ADA7-40DB-815E-D41651EDEDAE}" presName="parentLin" presStyleCnt="0"/>
      <dgm:spPr/>
    </dgm:pt>
    <dgm:pt modelId="{D87451A7-1B37-466D-997D-8C048239EB27}" type="pres">
      <dgm:prSet presAssocID="{430307EE-ADA7-40DB-815E-D41651EDEDAE}" presName="parentLeftMargin" presStyleLbl="node1" presStyleIdx="0" presStyleCnt="2"/>
      <dgm:spPr/>
    </dgm:pt>
    <dgm:pt modelId="{BD0AA805-3E29-4C23-9965-C64841EBBD2D}" type="pres">
      <dgm:prSet presAssocID="{430307EE-ADA7-40DB-815E-D41651EDEDAE}" presName="parentText" presStyleLbl="node1" presStyleIdx="0" presStyleCnt="2">
        <dgm:presLayoutVars>
          <dgm:chMax val="0"/>
          <dgm:bulletEnabled val="1"/>
        </dgm:presLayoutVars>
      </dgm:prSet>
      <dgm:spPr/>
    </dgm:pt>
    <dgm:pt modelId="{D4AC1AD5-5E05-437C-9D45-B460A54B2B1A}" type="pres">
      <dgm:prSet presAssocID="{430307EE-ADA7-40DB-815E-D41651EDEDAE}" presName="negativeSpace" presStyleCnt="0"/>
      <dgm:spPr/>
    </dgm:pt>
    <dgm:pt modelId="{E32610BC-012F-4565-BF07-49223CA944C2}" type="pres">
      <dgm:prSet presAssocID="{430307EE-ADA7-40DB-815E-D41651EDEDAE}" presName="childText" presStyleLbl="conFgAcc1" presStyleIdx="0" presStyleCnt="2">
        <dgm:presLayoutVars>
          <dgm:bulletEnabled val="1"/>
        </dgm:presLayoutVars>
      </dgm:prSet>
      <dgm:spPr/>
    </dgm:pt>
    <dgm:pt modelId="{89285BE0-C114-4284-A0CE-BD54E4EF59B9}" type="pres">
      <dgm:prSet presAssocID="{29BB52CB-52ED-4A9D-B2F2-73F7913F07E2}" presName="spaceBetweenRectangles" presStyleCnt="0"/>
      <dgm:spPr/>
    </dgm:pt>
    <dgm:pt modelId="{17E1D8C8-1C06-4B72-947C-C900BA53A491}" type="pres">
      <dgm:prSet presAssocID="{3D01ACF0-EE9D-4515-91EF-2794238B2C20}" presName="parentLin" presStyleCnt="0"/>
      <dgm:spPr/>
    </dgm:pt>
    <dgm:pt modelId="{F50D18C2-B9A2-48B9-A9FF-3BC7B7A0DF1C}" type="pres">
      <dgm:prSet presAssocID="{3D01ACF0-EE9D-4515-91EF-2794238B2C20}" presName="parentLeftMargin" presStyleLbl="node1" presStyleIdx="0" presStyleCnt="2"/>
      <dgm:spPr/>
    </dgm:pt>
    <dgm:pt modelId="{9B26B90A-B1CA-4977-A022-8E492C430E9A}" type="pres">
      <dgm:prSet presAssocID="{3D01ACF0-EE9D-4515-91EF-2794238B2C20}" presName="parentText" presStyleLbl="node1" presStyleIdx="1" presStyleCnt="2">
        <dgm:presLayoutVars>
          <dgm:chMax val="0"/>
          <dgm:bulletEnabled val="1"/>
        </dgm:presLayoutVars>
      </dgm:prSet>
      <dgm:spPr/>
    </dgm:pt>
    <dgm:pt modelId="{94B78A67-2046-4927-8802-845CAB53C7DE}" type="pres">
      <dgm:prSet presAssocID="{3D01ACF0-EE9D-4515-91EF-2794238B2C20}" presName="negativeSpace" presStyleCnt="0"/>
      <dgm:spPr/>
    </dgm:pt>
    <dgm:pt modelId="{9E135EEB-4BE4-4132-9E59-F8FC22257C93}" type="pres">
      <dgm:prSet presAssocID="{3D01ACF0-EE9D-4515-91EF-2794238B2C20}" presName="childText" presStyleLbl="conFgAcc1" presStyleIdx="1" presStyleCnt="2" custScaleY="111881">
        <dgm:presLayoutVars>
          <dgm:bulletEnabled val="1"/>
        </dgm:presLayoutVars>
      </dgm:prSet>
      <dgm:spPr/>
    </dgm:pt>
  </dgm:ptLst>
  <dgm:cxnLst>
    <dgm:cxn modelId="{1BD48C09-B75D-4177-AC3E-23DB4B32BF97}" type="presOf" srcId="{6294DB8A-F520-45E3-8659-32E5D3B7B56A}" destId="{9E135EEB-4BE4-4132-9E59-F8FC22257C93}" srcOrd="0" destOrd="0" presId="urn:microsoft.com/office/officeart/2005/8/layout/list1"/>
    <dgm:cxn modelId="{F5DF5F25-F971-4C52-936B-27A14631A24B}" type="presOf" srcId="{E3B84F72-2573-4397-A240-6AAF65954E06}" destId="{9E135EEB-4BE4-4132-9E59-F8FC22257C93}" srcOrd="0" destOrd="2" presId="urn:microsoft.com/office/officeart/2005/8/layout/list1"/>
    <dgm:cxn modelId="{26928934-83BB-4D66-92CE-95AA18CEB9E6}" srcId="{3D01ACF0-EE9D-4515-91EF-2794238B2C20}" destId="{48D9EE19-5DBD-42F1-BDCD-395754E30309}" srcOrd="1" destOrd="0" parTransId="{3ADFA61F-4B92-4F51-A4F4-1E247704495C}" sibTransId="{A3FAC856-AF96-4760-9070-D9465BF5EE61}"/>
    <dgm:cxn modelId="{B709AC35-1865-493A-AEC1-D47066DF29AA}" type="presOf" srcId="{3D01ACF0-EE9D-4515-91EF-2794238B2C20}" destId="{F50D18C2-B9A2-48B9-A9FF-3BC7B7A0DF1C}" srcOrd="0" destOrd="0" presId="urn:microsoft.com/office/officeart/2005/8/layout/list1"/>
    <dgm:cxn modelId="{8921C73A-D6BF-40FA-9509-66250D0EA6A7}" type="presOf" srcId="{48D9EE19-5DBD-42F1-BDCD-395754E30309}" destId="{9E135EEB-4BE4-4132-9E59-F8FC22257C93}" srcOrd="0" destOrd="1" presId="urn:microsoft.com/office/officeart/2005/8/layout/list1"/>
    <dgm:cxn modelId="{D81EA63E-A4A6-4BA9-ACD7-8562FD511C70}" type="presOf" srcId="{430307EE-ADA7-40DB-815E-D41651EDEDAE}" destId="{BD0AA805-3E29-4C23-9965-C64841EBBD2D}" srcOrd="1" destOrd="0" presId="urn:microsoft.com/office/officeart/2005/8/layout/list1"/>
    <dgm:cxn modelId="{12212A42-BC9D-4D41-9184-AD681DE9F1A0}" type="presOf" srcId="{430307EE-ADA7-40DB-815E-D41651EDEDAE}" destId="{D87451A7-1B37-466D-997D-8C048239EB27}" srcOrd="0" destOrd="0" presId="urn:microsoft.com/office/officeart/2005/8/layout/list1"/>
    <dgm:cxn modelId="{C7381445-4718-4C5A-B8AA-3F46C13418F4}" srcId="{3D01ACF0-EE9D-4515-91EF-2794238B2C20}" destId="{2E2B0357-2C73-45EB-BEF3-120AD6A23C03}" srcOrd="3" destOrd="0" parTransId="{478FDEF6-72D4-4B9C-9F4E-E45B87125A9E}" sibTransId="{B6158B8B-00F0-4141-B434-F3BE6B7397DE}"/>
    <dgm:cxn modelId="{26880B68-782E-4C99-8D10-108D54CCAE9A}" type="presOf" srcId="{E3696865-46A7-42A7-89BC-928287BE2BE7}" destId="{9AF19A65-4A87-4A28-9BA8-56C227513AC5}" srcOrd="0" destOrd="0" presId="urn:microsoft.com/office/officeart/2005/8/layout/list1"/>
    <dgm:cxn modelId="{7CE6C154-C7CC-4DEE-85E6-7C5D995640A1}" srcId="{E3696865-46A7-42A7-89BC-928287BE2BE7}" destId="{430307EE-ADA7-40DB-815E-D41651EDEDAE}" srcOrd="0" destOrd="0" parTransId="{7B720E93-0D14-4D72-9779-816BEAB27091}" sibTransId="{29BB52CB-52ED-4A9D-B2F2-73F7913F07E2}"/>
    <dgm:cxn modelId="{7D87C958-8FE4-49C1-BA3C-3F46951CC391}" srcId="{3D01ACF0-EE9D-4515-91EF-2794238B2C20}" destId="{E3B84F72-2573-4397-A240-6AAF65954E06}" srcOrd="2" destOrd="0" parTransId="{59F1CA9F-E6C0-4886-903C-B208F3125346}" sibTransId="{F5657F4E-7890-4BF1-BDC4-210A74ECD85A}"/>
    <dgm:cxn modelId="{C28B5585-DB46-4CA7-BE2D-43EBC6363BB0}" srcId="{E3696865-46A7-42A7-89BC-928287BE2BE7}" destId="{3D01ACF0-EE9D-4515-91EF-2794238B2C20}" srcOrd="1" destOrd="0" parTransId="{DC4D12FF-FE9C-426B-9140-656EAAF64272}" sibTransId="{B3E2D920-7357-454C-9108-3D53052985FB}"/>
    <dgm:cxn modelId="{DE9AA98E-2C78-44A2-9D99-3B6A12F62CB8}" type="presOf" srcId="{2E2B0357-2C73-45EB-BEF3-120AD6A23C03}" destId="{9E135EEB-4BE4-4132-9E59-F8FC22257C93}" srcOrd="0" destOrd="3" presId="urn:microsoft.com/office/officeart/2005/8/layout/list1"/>
    <dgm:cxn modelId="{F76B04AD-18C2-46A6-80B4-DCB5A0714404}" srcId="{3D01ACF0-EE9D-4515-91EF-2794238B2C20}" destId="{6294DB8A-F520-45E3-8659-32E5D3B7B56A}" srcOrd="0" destOrd="0" parTransId="{A65D939A-FD1A-40E3-8B1B-F1C1E76D4FFB}" sibTransId="{36EB9EE8-6409-4FB2-8367-2C50DA19FBA9}"/>
    <dgm:cxn modelId="{4A0B97B6-54AD-4289-828D-3D6CB5E40F5E}" srcId="{3D01ACF0-EE9D-4515-91EF-2794238B2C20}" destId="{E7882095-FC66-44CD-94CE-3042437BAED0}" srcOrd="5" destOrd="0" parTransId="{F2E0CC43-740B-4D3F-A069-88AAB5CF50B7}" sibTransId="{7ABC9DF7-17D5-4E76-8657-3D13868E6394}"/>
    <dgm:cxn modelId="{C0C391C3-94BB-496C-A009-EADFF89B51D4}" srcId="{3D01ACF0-EE9D-4515-91EF-2794238B2C20}" destId="{4F7ABF41-3657-4F09-888C-45BB8ECC940F}" srcOrd="6" destOrd="0" parTransId="{C8933634-A94D-4C25-BDF2-99FC3485273C}" sibTransId="{1CCA345F-043F-46D0-94AD-F76099C79584}"/>
    <dgm:cxn modelId="{A939D4DC-E6B8-4504-8914-542532F669A3}" type="presOf" srcId="{4F7ABF41-3657-4F09-888C-45BB8ECC940F}" destId="{9E135EEB-4BE4-4132-9E59-F8FC22257C93}" srcOrd="0" destOrd="6" presId="urn:microsoft.com/office/officeart/2005/8/layout/list1"/>
    <dgm:cxn modelId="{36B6EAE1-86FA-44A7-AEF6-B272A8A98607}" srcId="{3D01ACF0-EE9D-4515-91EF-2794238B2C20}" destId="{14A1DD8A-FDF9-4328-8DAB-B6DE80E729AC}" srcOrd="4" destOrd="0" parTransId="{52516EF4-8FB1-4635-AE56-EC2346ED9808}" sibTransId="{6BAFEE69-8A84-445B-AF44-7B720B95E486}"/>
    <dgm:cxn modelId="{792E9DE8-6839-4F1F-B3CF-23DB9CF97BE1}" type="presOf" srcId="{3D01ACF0-EE9D-4515-91EF-2794238B2C20}" destId="{9B26B90A-B1CA-4977-A022-8E492C430E9A}" srcOrd="1" destOrd="0" presId="urn:microsoft.com/office/officeart/2005/8/layout/list1"/>
    <dgm:cxn modelId="{769E5CF4-73D6-4C59-83B4-A8AE0B04A450}" type="presOf" srcId="{14A1DD8A-FDF9-4328-8DAB-B6DE80E729AC}" destId="{9E135EEB-4BE4-4132-9E59-F8FC22257C93}" srcOrd="0" destOrd="4" presId="urn:microsoft.com/office/officeart/2005/8/layout/list1"/>
    <dgm:cxn modelId="{0FF44DFD-1909-404B-AF2B-7BEA167ECC7B}" type="presOf" srcId="{E7882095-FC66-44CD-94CE-3042437BAED0}" destId="{9E135EEB-4BE4-4132-9E59-F8FC22257C93}" srcOrd="0" destOrd="5" presId="urn:microsoft.com/office/officeart/2005/8/layout/list1"/>
    <dgm:cxn modelId="{5B59F77F-2C1C-4706-A77E-C13ADEECF1E5}" type="presParOf" srcId="{9AF19A65-4A87-4A28-9BA8-56C227513AC5}" destId="{E7601497-2AC0-4EE2-862F-050F204DA63A}" srcOrd="0" destOrd="0" presId="urn:microsoft.com/office/officeart/2005/8/layout/list1"/>
    <dgm:cxn modelId="{01CECD7B-8D43-47AC-BD71-916184182905}" type="presParOf" srcId="{E7601497-2AC0-4EE2-862F-050F204DA63A}" destId="{D87451A7-1B37-466D-997D-8C048239EB27}" srcOrd="0" destOrd="0" presId="urn:microsoft.com/office/officeart/2005/8/layout/list1"/>
    <dgm:cxn modelId="{6E74445C-87B5-43CF-84F7-579316BE3AA1}" type="presParOf" srcId="{E7601497-2AC0-4EE2-862F-050F204DA63A}" destId="{BD0AA805-3E29-4C23-9965-C64841EBBD2D}" srcOrd="1" destOrd="0" presId="urn:microsoft.com/office/officeart/2005/8/layout/list1"/>
    <dgm:cxn modelId="{44BE89D9-5B34-4034-B5B5-C0240B64C1AF}" type="presParOf" srcId="{9AF19A65-4A87-4A28-9BA8-56C227513AC5}" destId="{D4AC1AD5-5E05-437C-9D45-B460A54B2B1A}" srcOrd="1" destOrd="0" presId="urn:microsoft.com/office/officeart/2005/8/layout/list1"/>
    <dgm:cxn modelId="{7CF79306-98D8-478B-918D-B232D9892DAE}" type="presParOf" srcId="{9AF19A65-4A87-4A28-9BA8-56C227513AC5}" destId="{E32610BC-012F-4565-BF07-49223CA944C2}" srcOrd="2" destOrd="0" presId="urn:microsoft.com/office/officeart/2005/8/layout/list1"/>
    <dgm:cxn modelId="{94CC8619-94E5-4E09-8910-F899EB098431}" type="presParOf" srcId="{9AF19A65-4A87-4A28-9BA8-56C227513AC5}" destId="{89285BE0-C114-4284-A0CE-BD54E4EF59B9}" srcOrd="3" destOrd="0" presId="urn:microsoft.com/office/officeart/2005/8/layout/list1"/>
    <dgm:cxn modelId="{1EFCA6DF-0EEA-4C15-9F5B-DE0F55200537}" type="presParOf" srcId="{9AF19A65-4A87-4A28-9BA8-56C227513AC5}" destId="{17E1D8C8-1C06-4B72-947C-C900BA53A491}" srcOrd="4" destOrd="0" presId="urn:microsoft.com/office/officeart/2005/8/layout/list1"/>
    <dgm:cxn modelId="{41DDC25E-D821-4FC0-BDF6-D727D6506726}" type="presParOf" srcId="{17E1D8C8-1C06-4B72-947C-C900BA53A491}" destId="{F50D18C2-B9A2-48B9-A9FF-3BC7B7A0DF1C}" srcOrd="0" destOrd="0" presId="urn:microsoft.com/office/officeart/2005/8/layout/list1"/>
    <dgm:cxn modelId="{2586F5E4-9EEA-44AF-BA31-5A9C140DEEAC}" type="presParOf" srcId="{17E1D8C8-1C06-4B72-947C-C900BA53A491}" destId="{9B26B90A-B1CA-4977-A022-8E492C430E9A}" srcOrd="1" destOrd="0" presId="urn:microsoft.com/office/officeart/2005/8/layout/list1"/>
    <dgm:cxn modelId="{CF9FE5B0-B312-4C26-BA9E-6FB6D321B38B}" type="presParOf" srcId="{9AF19A65-4A87-4A28-9BA8-56C227513AC5}" destId="{94B78A67-2046-4927-8802-845CAB53C7DE}" srcOrd="5" destOrd="0" presId="urn:microsoft.com/office/officeart/2005/8/layout/list1"/>
    <dgm:cxn modelId="{29F67892-6899-4CEC-B585-7CE13BAB086E}" type="presParOf" srcId="{9AF19A65-4A87-4A28-9BA8-56C227513AC5}" destId="{9E135EEB-4BE4-4132-9E59-F8FC22257C9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72D6E8-605E-4941-BDFC-59C901983F71}" type="doc">
      <dgm:prSet loTypeId="urn:microsoft.com/office/officeart/2005/8/layout/hierarchy2" loCatId="hierarchy" qsTypeId="urn:microsoft.com/office/officeart/2005/8/quickstyle/simple4" qsCatId="simple" csTypeId="urn:microsoft.com/office/officeart/2005/8/colors/colorful2" csCatId="colorful" phldr="1"/>
      <dgm:spPr/>
      <dgm:t>
        <a:bodyPr/>
        <a:lstStyle/>
        <a:p>
          <a:endParaRPr lang="en-US"/>
        </a:p>
      </dgm:t>
    </dgm:pt>
    <dgm:pt modelId="{642E4148-0A4A-48B2-AEC8-5353C734F94B}">
      <dgm:prSet/>
      <dgm:spPr/>
      <dgm:t>
        <a:bodyPr/>
        <a:lstStyle/>
        <a:p>
          <a:r>
            <a:rPr lang="en-NZ" dirty="0"/>
            <a:t>these industry leaders store the form data submitted by the end user.</a:t>
          </a:r>
          <a:endParaRPr lang="en-US" dirty="0"/>
        </a:p>
      </dgm:t>
    </dgm:pt>
    <dgm:pt modelId="{C2DB3B03-9F57-450F-B35D-1A8A6092F2A5}" type="parTrans" cxnId="{19233167-25A6-4812-A815-0379FF75431B}">
      <dgm:prSet/>
      <dgm:spPr/>
      <dgm:t>
        <a:bodyPr/>
        <a:lstStyle/>
        <a:p>
          <a:endParaRPr lang="en-US"/>
        </a:p>
      </dgm:t>
    </dgm:pt>
    <dgm:pt modelId="{FD9017DE-A53E-4537-8CB9-B7DDA6AE65A1}" type="sibTrans" cxnId="{19233167-25A6-4812-A815-0379FF75431B}">
      <dgm:prSet/>
      <dgm:spPr/>
      <dgm:t>
        <a:bodyPr/>
        <a:lstStyle/>
        <a:p>
          <a:endParaRPr lang="en-US"/>
        </a:p>
      </dgm:t>
    </dgm:pt>
    <dgm:pt modelId="{1386AF77-9EF0-4C03-9BDA-64C056BA98AF}">
      <dgm:prSet/>
      <dgm:spPr/>
      <dgm:t>
        <a:bodyPr/>
        <a:lstStyle/>
        <a:p>
          <a:r>
            <a:rPr lang="en-NZ"/>
            <a:t>they store the submitted form data on their own servers for all clients globally, which poses challenges for:</a:t>
          </a:r>
          <a:endParaRPr lang="en-US"/>
        </a:p>
      </dgm:t>
    </dgm:pt>
    <dgm:pt modelId="{66BC6CE5-5AA4-481B-8BC7-6D6365C51924}" type="sibTrans" cxnId="{C2030204-6989-4522-AAE0-C7DD78E8234A}">
      <dgm:prSet/>
      <dgm:spPr/>
      <dgm:t>
        <a:bodyPr/>
        <a:lstStyle/>
        <a:p>
          <a:endParaRPr lang="en-US"/>
        </a:p>
      </dgm:t>
    </dgm:pt>
    <dgm:pt modelId="{FC9EAF35-2760-43E3-9A36-50745799049B}" type="parTrans" cxnId="{C2030204-6989-4522-AAE0-C7DD78E8234A}">
      <dgm:prSet/>
      <dgm:spPr/>
      <dgm:t>
        <a:bodyPr/>
        <a:lstStyle/>
        <a:p>
          <a:endParaRPr lang="en-US"/>
        </a:p>
      </dgm:t>
    </dgm:pt>
    <dgm:pt modelId="{159C8B2E-CAB9-42B8-85DE-C8BD3A8E688A}">
      <dgm:prSet/>
      <dgm:spPr/>
      <dgm:t>
        <a:bodyPr/>
        <a:lstStyle/>
        <a:p>
          <a:r>
            <a:rPr lang="en-NZ" b="1"/>
            <a:t>Security</a:t>
          </a:r>
          <a:endParaRPr lang="en-NZ"/>
        </a:p>
      </dgm:t>
    </dgm:pt>
    <dgm:pt modelId="{54B88BDF-8F65-465F-9753-CDD063DFC665}" type="parTrans" cxnId="{D1CCBB25-C712-48C1-BE39-5F1E79C60628}">
      <dgm:prSet/>
      <dgm:spPr/>
      <dgm:t>
        <a:bodyPr/>
        <a:lstStyle/>
        <a:p>
          <a:endParaRPr lang="en-NZ"/>
        </a:p>
      </dgm:t>
    </dgm:pt>
    <dgm:pt modelId="{D7A09850-D14F-4CA3-8139-7F32CB3B54C5}" type="sibTrans" cxnId="{D1CCBB25-C712-48C1-BE39-5F1E79C60628}">
      <dgm:prSet/>
      <dgm:spPr/>
      <dgm:t>
        <a:bodyPr/>
        <a:lstStyle/>
        <a:p>
          <a:endParaRPr lang="en-NZ"/>
        </a:p>
      </dgm:t>
    </dgm:pt>
    <dgm:pt modelId="{1C691954-0752-4CE3-B72D-26BECE440B26}">
      <dgm:prSet/>
      <dgm:spPr/>
      <dgm:t>
        <a:bodyPr/>
        <a:lstStyle/>
        <a:p>
          <a:r>
            <a:rPr lang="en-NZ" b="1"/>
            <a:t>Compliance requirements for collecting and storing sensitive data</a:t>
          </a:r>
          <a:endParaRPr lang="en-NZ"/>
        </a:p>
      </dgm:t>
    </dgm:pt>
    <dgm:pt modelId="{7C4C1EF0-E7CC-4A62-8861-9EA300221F17}" type="parTrans" cxnId="{391C7DB3-7845-4485-AE69-DB69795BE816}">
      <dgm:prSet/>
      <dgm:spPr/>
      <dgm:t>
        <a:bodyPr/>
        <a:lstStyle/>
        <a:p>
          <a:endParaRPr lang="en-NZ"/>
        </a:p>
      </dgm:t>
    </dgm:pt>
    <dgm:pt modelId="{A8FC82FA-1059-4198-BE22-53CEF5308FC8}" type="sibTrans" cxnId="{391C7DB3-7845-4485-AE69-DB69795BE816}">
      <dgm:prSet/>
      <dgm:spPr/>
      <dgm:t>
        <a:bodyPr/>
        <a:lstStyle/>
        <a:p>
          <a:endParaRPr lang="en-NZ"/>
        </a:p>
      </dgm:t>
    </dgm:pt>
    <dgm:pt modelId="{053B6E81-424B-494F-AE42-C0EDB7474CA6}">
      <dgm:prSet/>
      <dgm:spPr/>
      <dgm:t>
        <a:bodyPr/>
        <a:lstStyle/>
        <a:p>
          <a:r>
            <a:rPr lang="en-NZ" b="1" dirty="0"/>
            <a:t>Addressing clients' non-standard needs and use cases</a:t>
          </a:r>
          <a:endParaRPr lang="en-NZ" dirty="0"/>
        </a:p>
      </dgm:t>
    </dgm:pt>
    <dgm:pt modelId="{37AD24CA-ADFE-47FC-A2A8-902C09C9F707}" type="parTrans" cxnId="{ABCD4655-3C5B-4781-8BE2-2611878B86F1}">
      <dgm:prSet/>
      <dgm:spPr/>
      <dgm:t>
        <a:bodyPr/>
        <a:lstStyle/>
        <a:p>
          <a:endParaRPr lang="en-NZ"/>
        </a:p>
      </dgm:t>
    </dgm:pt>
    <dgm:pt modelId="{8F763C88-92D4-483F-A7F9-9E07BE63B55A}" type="sibTrans" cxnId="{ABCD4655-3C5B-4781-8BE2-2611878B86F1}">
      <dgm:prSet/>
      <dgm:spPr/>
      <dgm:t>
        <a:bodyPr/>
        <a:lstStyle/>
        <a:p>
          <a:endParaRPr lang="en-NZ"/>
        </a:p>
      </dgm:t>
    </dgm:pt>
    <dgm:pt modelId="{92E7E8A7-683B-4E52-B69E-5E974D593F1D}" type="pres">
      <dgm:prSet presAssocID="{8F72D6E8-605E-4941-BDFC-59C901983F71}" presName="diagram" presStyleCnt="0">
        <dgm:presLayoutVars>
          <dgm:chPref val="1"/>
          <dgm:dir/>
          <dgm:animOne val="branch"/>
          <dgm:animLvl val="lvl"/>
          <dgm:resizeHandles val="exact"/>
        </dgm:presLayoutVars>
      </dgm:prSet>
      <dgm:spPr/>
    </dgm:pt>
    <dgm:pt modelId="{E624DB2C-3CAD-49B4-AABF-CF339C01567A}" type="pres">
      <dgm:prSet presAssocID="{642E4148-0A4A-48B2-AEC8-5353C734F94B}" presName="root1" presStyleCnt="0"/>
      <dgm:spPr/>
    </dgm:pt>
    <dgm:pt modelId="{B876B39C-5529-4F6A-9BE6-7E4103D3791A}" type="pres">
      <dgm:prSet presAssocID="{642E4148-0A4A-48B2-AEC8-5353C734F94B}" presName="LevelOneTextNode" presStyleLbl="node0" presStyleIdx="0" presStyleCnt="2">
        <dgm:presLayoutVars>
          <dgm:chPref val="3"/>
        </dgm:presLayoutVars>
      </dgm:prSet>
      <dgm:spPr/>
    </dgm:pt>
    <dgm:pt modelId="{D8C63BCA-C90A-410A-8345-CA9012102FB5}" type="pres">
      <dgm:prSet presAssocID="{642E4148-0A4A-48B2-AEC8-5353C734F94B}" presName="level2hierChild" presStyleCnt="0"/>
      <dgm:spPr/>
    </dgm:pt>
    <dgm:pt modelId="{A7218717-B04A-471B-80F7-411A2E9EB01E}" type="pres">
      <dgm:prSet presAssocID="{1386AF77-9EF0-4C03-9BDA-64C056BA98AF}" presName="root1" presStyleCnt="0"/>
      <dgm:spPr/>
    </dgm:pt>
    <dgm:pt modelId="{88502098-90C8-4525-B352-F1C2BA57873A}" type="pres">
      <dgm:prSet presAssocID="{1386AF77-9EF0-4C03-9BDA-64C056BA98AF}" presName="LevelOneTextNode" presStyleLbl="node0" presStyleIdx="1" presStyleCnt="2">
        <dgm:presLayoutVars>
          <dgm:chPref val="3"/>
        </dgm:presLayoutVars>
      </dgm:prSet>
      <dgm:spPr/>
    </dgm:pt>
    <dgm:pt modelId="{D121580A-B2C3-4B4E-A90C-2F977D1D3137}" type="pres">
      <dgm:prSet presAssocID="{1386AF77-9EF0-4C03-9BDA-64C056BA98AF}" presName="level2hierChild" presStyleCnt="0"/>
      <dgm:spPr/>
    </dgm:pt>
    <dgm:pt modelId="{021A484E-CAEC-455A-B265-108581558AE5}" type="pres">
      <dgm:prSet presAssocID="{54B88BDF-8F65-465F-9753-CDD063DFC665}" presName="conn2-1" presStyleLbl="parChTrans1D2" presStyleIdx="0" presStyleCnt="3"/>
      <dgm:spPr/>
    </dgm:pt>
    <dgm:pt modelId="{BC76FD36-D99A-40DC-B154-90EE9FA4217C}" type="pres">
      <dgm:prSet presAssocID="{54B88BDF-8F65-465F-9753-CDD063DFC665}" presName="connTx" presStyleLbl="parChTrans1D2" presStyleIdx="0" presStyleCnt="3"/>
      <dgm:spPr/>
    </dgm:pt>
    <dgm:pt modelId="{08E36891-63AD-4E14-ABF7-DCF7D380E662}" type="pres">
      <dgm:prSet presAssocID="{159C8B2E-CAB9-42B8-85DE-C8BD3A8E688A}" presName="root2" presStyleCnt="0"/>
      <dgm:spPr/>
    </dgm:pt>
    <dgm:pt modelId="{33DDB516-C9A6-4469-A9EB-35A02572CD07}" type="pres">
      <dgm:prSet presAssocID="{159C8B2E-CAB9-42B8-85DE-C8BD3A8E688A}" presName="LevelTwoTextNode" presStyleLbl="node2" presStyleIdx="0" presStyleCnt="3">
        <dgm:presLayoutVars>
          <dgm:chPref val="3"/>
        </dgm:presLayoutVars>
      </dgm:prSet>
      <dgm:spPr/>
    </dgm:pt>
    <dgm:pt modelId="{C32F3BE2-04DF-4B10-A656-3DDB355A9BBA}" type="pres">
      <dgm:prSet presAssocID="{159C8B2E-CAB9-42B8-85DE-C8BD3A8E688A}" presName="level3hierChild" presStyleCnt="0"/>
      <dgm:spPr/>
    </dgm:pt>
    <dgm:pt modelId="{70A59E6A-47BA-468D-A476-A0F77D6B79EA}" type="pres">
      <dgm:prSet presAssocID="{7C4C1EF0-E7CC-4A62-8861-9EA300221F17}" presName="conn2-1" presStyleLbl="parChTrans1D2" presStyleIdx="1" presStyleCnt="3"/>
      <dgm:spPr/>
    </dgm:pt>
    <dgm:pt modelId="{05EB7C9D-D815-4785-8992-F76F9AF53FFA}" type="pres">
      <dgm:prSet presAssocID="{7C4C1EF0-E7CC-4A62-8861-9EA300221F17}" presName="connTx" presStyleLbl="parChTrans1D2" presStyleIdx="1" presStyleCnt="3"/>
      <dgm:spPr/>
    </dgm:pt>
    <dgm:pt modelId="{7E9391E4-D113-4E64-A8E8-B7FF713A4C49}" type="pres">
      <dgm:prSet presAssocID="{1C691954-0752-4CE3-B72D-26BECE440B26}" presName="root2" presStyleCnt="0"/>
      <dgm:spPr/>
    </dgm:pt>
    <dgm:pt modelId="{C9234EF7-560F-4A34-8265-66DA0B72D3D7}" type="pres">
      <dgm:prSet presAssocID="{1C691954-0752-4CE3-B72D-26BECE440B26}" presName="LevelTwoTextNode" presStyleLbl="node2" presStyleIdx="1" presStyleCnt="3">
        <dgm:presLayoutVars>
          <dgm:chPref val="3"/>
        </dgm:presLayoutVars>
      </dgm:prSet>
      <dgm:spPr/>
    </dgm:pt>
    <dgm:pt modelId="{FB7F5048-E9AB-4143-992E-DB44A53BDC8D}" type="pres">
      <dgm:prSet presAssocID="{1C691954-0752-4CE3-B72D-26BECE440B26}" presName="level3hierChild" presStyleCnt="0"/>
      <dgm:spPr/>
    </dgm:pt>
    <dgm:pt modelId="{90C6F412-5D7D-4C10-8C1D-C78B6E2E8FD4}" type="pres">
      <dgm:prSet presAssocID="{37AD24CA-ADFE-47FC-A2A8-902C09C9F707}" presName="conn2-1" presStyleLbl="parChTrans1D2" presStyleIdx="2" presStyleCnt="3"/>
      <dgm:spPr/>
    </dgm:pt>
    <dgm:pt modelId="{A6F81FAF-4D73-436B-A05D-040A8BCBEBB3}" type="pres">
      <dgm:prSet presAssocID="{37AD24CA-ADFE-47FC-A2A8-902C09C9F707}" presName="connTx" presStyleLbl="parChTrans1D2" presStyleIdx="2" presStyleCnt="3"/>
      <dgm:spPr/>
    </dgm:pt>
    <dgm:pt modelId="{A0E7C0FE-1C29-4521-873C-82E2CB6DBBA9}" type="pres">
      <dgm:prSet presAssocID="{053B6E81-424B-494F-AE42-C0EDB7474CA6}" presName="root2" presStyleCnt="0"/>
      <dgm:spPr/>
    </dgm:pt>
    <dgm:pt modelId="{3B122605-EB63-4FCD-9D5E-BE262E4D734C}" type="pres">
      <dgm:prSet presAssocID="{053B6E81-424B-494F-AE42-C0EDB7474CA6}" presName="LevelTwoTextNode" presStyleLbl="node2" presStyleIdx="2" presStyleCnt="3">
        <dgm:presLayoutVars>
          <dgm:chPref val="3"/>
        </dgm:presLayoutVars>
      </dgm:prSet>
      <dgm:spPr/>
    </dgm:pt>
    <dgm:pt modelId="{E0907878-C5F2-4BB5-9A88-1AF9836D05A3}" type="pres">
      <dgm:prSet presAssocID="{053B6E81-424B-494F-AE42-C0EDB7474CA6}" presName="level3hierChild" presStyleCnt="0"/>
      <dgm:spPr/>
    </dgm:pt>
  </dgm:ptLst>
  <dgm:cxnLst>
    <dgm:cxn modelId="{C2030204-6989-4522-AAE0-C7DD78E8234A}" srcId="{8F72D6E8-605E-4941-BDFC-59C901983F71}" destId="{1386AF77-9EF0-4C03-9BDA-64C056BA98AF}" srcOrd="1" destOrd="0" parTransId="{FC9EAF35-2760-43E3-9A36-50745799049B}" sibTransId="{66BC6CE5-5AA4-481B-8BC7-6D6365C51924}"/>
    <dgm:cxn modelId="{FDD89D0F-92F6-40B8-8A0C-94479A4C9F2F}" type="presOf" srcId="{642E4148-0A4A-48B2-AEC8-5353C734F94B}" destId="{B876B39C-5529-4F6A-9BE6-7E4103D3791A}" srcOrd="0" destOrd="0" presId="urn:microsoft.com/office/officeart/2005/8/layout/hierarchy2"/>
    <dgm:cxn modelId="{D1CCBB25-C712-48C1-BE39-5F1E79C60628}" srcId="{1386AF77-9EF0-4C03-9BDA-64C056BA98AF}" destId="{159C8B2E-CAB9-42B8-85DE-C8BD3A8E688A}" srcOrd="0" destOrd="0" parTransId="{54B88BDF-8F65-465F-9753-CDD063DFC665}" sibTransId="{D7A09850-D14F-4CA3-8139-7F32CB3B54C5}"/>
    <dgm:cxn modelId="{99450D27-EDF7-4FD7-AB40-93904169C376}" type="presOf" srcId="{37AD24CA-ADFE-47FC-A2A8-902C09C9F707}" destId="{A6F81FAF-4D73-436B-A05D-040A8BCBEBB3}" srcOrd="1" destOrd="0" presId="urn:microsoft.com/office/officeart/2005/8/layout/hierarchy2"/>
    <dgm:cxn modelId="{4E128C5F-2C11-4F3C-9C1F-5138EE2CFDD3}" type="presOf" srcId="{54B88BDF-8F65-465F-9753-CDD063DFC665}" destId="{021A484E-CAEC-455A-B265-108581558AE5}" srcOrd="0" destOrd="0" presId="urn:microsoft.com/office/officeart/2005/8/layout/hierarchy2"/>
    <dgm:cxn modelId="{19233167-25A6-4812-A815-0379FF75431B}" srcId="{8F72D6E8-605E-4941-BDFC-59C901983F71}" destId="{642E4148-0A4A-48B2-AEC8-5353C734F94B}" srcOrd="0" destOrd="0" parTransId="{C2DB3B03-9F57-450F-B35D-1A8A6092F2A5}" sibTransId="{FD9017DE-A53E-4537-8CB9-B7DDA6AE65A1}"/>
    <dgm:cxn modelId="{ABCD4655-3C5B-4781-8BE2-2611878B86F1}" srcId="{1386AF77-9EF0-4C03-9BDA-64C056BA98AF}" destId="{053B6E81-424B-494F-AE42-C0EDB7474CA6}" srcOrd="2" destOrd="0" parTransId="{37AD24CA-ADFE-47FC-A2A8-902C09C9F707}" sibTransId="{8F763C88-92D4-483F-A7F9-9E07BE63B55A}"/>
    <dgm:cxn modelId="{6DB9A35A-437D-41B7-9E4C-12CF8D33DBFD}" type="presOf" srcId="{1386AF77-9EF0-4C03-9BDA-64C056BA98AF}" destId="{88502098-90C8-4525-B352-F1C2BA57873A}" srcOrd="0" destOrd="0" presId="urn:microsoft.com/office/officeart/2005/8/layout/hierarchy2"/>
    <dgm:cxn modelId="{6E5DB57A-6793-4B4F-8C61-BC9EDC393B39}" type="presOf" srcId="{8F72D6E8-605E-4941-BDFC-59C901983F71}" destId="{92E7E8A7-683B-4E52-B69E-5E974D593F1D}" srcOrd="0" destOrd="0" presId="urn:microsoft.com/office/officeart/2005/8/layout/hierarchy2"/>
    <dgm:cxn modelId="{D413C08C-CECD-484F-B6F3-E3C237103FE0}" type="presOf" srcId="{37AD24CA-ADFE-47FC-A2A8-902C09C9F707}" destId="{90C6F412-5D7D-4C10-8C1D-C78B6E2E8FD4}" srcOrd="0" destOrd="0" presId="urn:microsoft.com/office/officeart/2005/8/layout/hierarchy2"/>
    <dgm:cxn modelId="{38F6E48D-5F17-469F-A436-0B36FE669E24}" type="presOf" srcId="{159C8B2E-CAB9-42B8-85DE-C8BD3A8E688A}" destId="{33DDB516-C9A6-4469-A9EB-35A02572CD07}" srcOrd="0" destOrd="0" presId="urn:microsoft.com/office/officeart/2005/8/layout/hierarchy2"/>
    <dgm:cxn modelId="{059FEAAF-599C-4D27-BA8E-C7CA67BA8117}" type="presOf" srcId="{053B6E81-424B-494F-AE42-C0EDB7474CA6}" destId="{3B122605-EB63-4FCD-9D5E-BE262E4D734C}" srcOrd="0" destOrd="0" presId="urn:microsoft.com/office/officeart/2005/8/layout/hierarchy2"/>
    <dgm:cxn modelId="{391C7DB3-7845-4485-AE69-DB69795BE816}" srcId="{1386AF77-9EF0-4C03-9BDA-64C056BA98AF}" destId="{1C691954-0752-4CE3-B72D-26BECE440B26}" srcOrd="1" destOrd="0" parTransId="{7C4C1EF0-E7CC-4A62-8861-9EA300221F17}" sibTransId="{A8FC82FA-1059-4198-BE22-53CEF5308FC8}"/>
    <dgm:cxn modelId="{1D087DD0-5040-481D-A37A-D9ABF6BDBFD7}" type="presOf" srcId="{54B88BDF-8F65-465F-9753-CDD063DFC665}" destId="{BC76FD36-D99A-40DC-B154-90EE9FA4217C}" srcOrd="1" destOrd="0" presId="urn:microsoft.com/office/officeart/2005/8/layout/hierarchy2"/>
    <dgm:cxn modelId="{0CD875D9-C52E-4A5B-8524-9495CFAA2CFA}" type="presOf" srcId="{1C691954-0752-4CE3-B72D-26BECE440B26}" destId="{C9234EF7-560F-4A34-8265-66DA0B72D3D7}" srcOrd="0" destOrd="0" presId="urn:microsoft.com/office/officeart/2005/8/layout/hierarchy2"/>
    <dgm:cxn modelId="{C87102F1-0D2A-4D39-B561-2745DE493B10}" type="presOf" srcId="{7C4C1EF0-E7CC-4A62-8861-9EA300221F17}" destId="{70A59E6A-47BA-468D-A476-A0F77D6B79EA}" srcOrd="0" destOrd="0" presId="urn:microsoft.com/office/officeart/2005/8/layout/hierarchy2"/>
    <dgm:cxn modelId="{9516B1F1-DE1C-4160-AAB5-7420009B6A91}" type="presOf" srcId="{7C4C1EF0-E7CC-4A62-8861-9EA300221F17}" destId="{05EB7C9D-D815-4785-8992-F76F9AF53FFA}" srcOrd="1" destOrd="0" presId="urn:microsoft.com/office/officeart/2005/8/layout/hierarchy2"/>
    <dgm:cxn modelId="{8294C811-B58A-4916-8DD3-37D3F308C461}" type="presParOf" srcId="{92E7E8A7-683B-4E52-B69E-5E974D593F1D}" destId="{E624DB2C-3CAD-49B4-AABF-CF339C01567A}" srcOrd="0" destOrd="0" presId="urn:microsoft.com/office/officeart/2005/8/layout/hierarchy2"/>
    <dgm:cxn modelId="{07BDAE27-9B05-4DE4-AA6C-6003860BC412}" type="presParOf" srcId="{E624DB2C-3CAD-49B4-AABF-CF339C01567A}" destId="{B876B39C-5529-4F6A-9BE6-7E4103D3791A}" srcOrd="0" destOrd="0" presId="urn:microsoft.com/office/officeart/2005/8/layout/hierarchy2"/>
    <dgm:cxn modelId="{35729749-A7AE-43DA-AED2-7C43B9F90540}" type="presParOf" srcId="{E624DB2C-3CAD-49B4-AABF-CF339C01567A}" destId="{D8C63BCA-C90A-410A-8345-CA9012102FB5}" srcOrd="1" destOrd="0" presId="urn:microsoft.com/office/officeart/2005/8/layout/hierarchy2"/>
    <dgm:cxn modelId="{DE704026-7673-41BE-989A-5D25C7A11CA1}" type="presParOf" srcId="{92E7E8A7-683B-4E52-B69E-5E974D593F1D}" destId="{A7218717-B04A-471B-80F7-411A2E9EB01E}" srcOrd="1" destOrd="0" presId="urn:microsoft.com/office/officeart/2005/8/layout/hierarchy2"/>
    <dgm:cxn modelId="{5868D05B-9D0F-46C0-93C8-3BAFA0906D4D}" type="presParOf" srcId="{A7218717-B04A-471B-80F7-411A2E9EB01E}" destId="{88502098-90C8-4525-B352-F1C2BA57873A}" srcOrd="0" destOrd="0" presId="urn:microsoft.com/office/officeart/2005/8/layout/hierarchy2"/>
    <dgm:cxn modelId="{86B86464-E8B4-492B-BB4E-D1B3485582E8}" type="presParOf" srcId="{A7218717-B04A-471B-80F7-411A2E9EB01E}" destId="{D121580A-B2C3-4B4E-A90C-2F977D1D3137}" srcOrd="1" destOrd="0" presId="urn:microsoft.com/office/officeart/2005/8/layout/hierarchy2"/>
    <dgm:cxn modelId="{5C87E592-044B-4763-BD87-31979B1778AE}" type="presParOf" srcId="{D121580A-B2C3-4B4E-A90C-2F977D1D3137}" destId="{021A484E-CAEC-455A-B265-108581558AE5}" srcOrd="0" destOrd="0" presId="urn:microsoft.com/office/officeart/2005/8/layout/hierarchy2"/>
    <dgm:cxn modelId="{E0D5DC11-DA81-4652-9593-596F06FEAA47}" type="presParOf" srcId="{021A484E-CAEC-455A-B265-108581558AE5}" destId="{BC76FD36-D99A-40DC-B154-90EE9FA4217C}" srcOrd="0" destOrd="0" presId="urn:microsoft.com/office/officeart/2005/8/layout/hierarchy2"/>
    <dgm:cxn modelId="{04FC4FB4-A9E9-4F46-AF27-FFEAD7755C4C}" type="presParOf" srcId="{D121580A-B2C3-4B4E-A90C-2F977D1D3137}" destId="{08E36891-63AD-4E14-ABF7-DCF7D380E662}" srcOrd="1" destOrd="0" presId="urn:microsoft.com/office/officeart/2005/8/layout/hierarchy2"/>
    <dgm:cxn modelId="{270BE05E-2B05-445A-A489-9A378006C352}" type="presParOf" srcId="{08E36891-63AD-4E14-ABF7-DCF7D380E662}" destId="{33DDB516-C9A6-4469-A9EB-35A02572CD07}" srcOrd="0" destOrd="0" presId="urn:microsoft.com/office/officeart/2005/8/layout/hierarchy2"/>
    <dgm:cxn modelId="{35D7E867-262A-44DB-8A72-C7C7EC36BF9D}" type="presParOf" srcId="{08E36891-63AD-4E14-ABF7-DCF7D380E662}" destId="{C32F3BE2-04DF-4B10-A656-3DDB355A9BBA}" srcOrd="1" destOrd="0" presId="urn:microsoft.com/office/officeart/2005/8/layout/hierarchy2"/>
    <dgm:cxn modelId="{B58A6964-B027-4B49-9DB2-5CBA2C0A9682}" type="presParOf" srcId="{D121580A-B2C3-4B4E-A90C-2F977D1D3137}" destId="{70A59E6A-47BA-468D-A476-A0F77D6B79EA}" srcOrd="2" destOrd="0" presId="urn:microsoft.com/office/officeart/2005/8/layout/hierarchy2"/>
    <dgm:cxn modelId="{AAA80B9D-7952-483F-97F8-F043AE3DCAF9}" type="presParOf" srcId="{70A59E6A-47BA-468D-A476-A0F77D6B79EA}" destId="{05EB7C9D-D815-4785-8992-F76F9AF53FFA}" srcOrd="0" destOrd="0" presId="urn:microsoft.com/office/officeart/2005/8/layout/hierarchy2"/>
    <dgm:cxn modelId="{0963AE67-29A7-4C36-98C8-F1F67D484743}" type="presParOf" srcId="{D121580A-B2C3-4B4E-A90C-2F977D1D3137}" destId="{7E9391E4-D113-4E64-A8E8-B7FF713A4C49}" srcOrd="3" destOrd="0" presId="urn:microsoft.com/office/officeart/2005/8/layout/hierarchy2"/>
    <dgm:cxn modelId="{C1071992-7394-4894-B520-E7D4728540CA}" type="presParOf" srcId="{7E9391E4-D113-4E64-A8E8-B7FF713A4C49}" destId="{C9234EF7-560F-4A34-8265-66DA0B72D3D7}" srcOrd="0" destOrd="0" presId="urn:microsoft.com/office/officeart/2005/8/layout/hierarchy2"/>
    <dgm:cxn modelId="{4102D10C-A608-4C6C-91FC-EF7C02AE6267}" type="presParOf" srcId="{7E9391E4-D113-4E64-A8E8-B7FF713A4C49}" destId="{FB7F5048-E9AB-4143-992E-DB44A53BDC8D}" srcOrd="1" destOrd="0" presId="urn:microsoft.com/office/officeart/2005/8/layout/hierarchy2"/>
    <dgm:cxn modelId="{3EF2D6D4-A54F-43E4-B505-73CC18B00718}" type="presParOf" srcId="{D121580A-B2C3-4B4E-A90C-2F977D1D3137}" destId="{90C6F412-5D7D-4C10-8C1D-C78B6E2E8FD4}" srcOrd="4" destOrd="0" presId="urn:microsoft.com/office/officeart/2005/8/layout/hierarchy2"/>
    <dgm:cxn modelId="{308D0D24-9099-4863-BA87-0EAB7B876109}" type="presParOf" srcId="{90C6F412-5D7D-4C10-8C1D-C78B6E2E8FD4}" destId="{A6F81FAF-4D73-436B-A05D-040A8BCBEBB3}" srcOrd="0" destOrd="0" presId="urn:microsoft.com/office/officeart/2005/8/layout/hierarchy2"/>
    <dgm:cxn modelId="{7D55BC7D-C026-42B1-9B17-B9B9FFA311D5}" type="presParOf" srcId="{D121580A-B2C3-4B4E-A90C-2F977D1D3137}" destId="{A0E7C0FE-1C29-4521-873C-82E2CB6DBBA9}" srcOrd="5" destOrd="0" presId="urn:microsoft.com/office/officeart/2005/8/layout/hierarchy2"/>
    <dgm:cxn modelId="{E2BC813D-910C-4901-9BE3-1E0A14ED6BC1}" type="presParOf" srcId="{A0E7C0FE-1C29-4521-873C-82E2CB6DBBA9}" destId="{3B122605-EB63-4FCD-9D5E-BE262E4D734C}" srcOrd="0" destOrd="0" presId="urn:microsoft.com/office/officeart/2005/8/layout/hierarchy2"/>
    <dgm:cxn modelId="{29A142A1-5693-4895-ABB9-411FFD9EF553}" type="presParOf" srcId="{A0E7C0FE-1C29-4521-873C-82E2CB6DBBA9}" destId="{E0907878-C5F2-4BB5-9A88-1AF9836D05A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54B2CB-1FFF-4B57-AC14-777A68CAE844}"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AC260E6A-01BC-4AE3-9A0A-620EF822E5CF}">
      <dgm:prSet/>
      <dgm:spPr/>
      <dgm:t>
        <a:bodyPr/>
        <a:lstStyle/>
        <a:p>
          <a:r>
            <a:rPr lang="en-NZ"/>
            <a:t>highly flexible</a:t>
          </a:r>
          <a:endParaRPr lang="en-US"/>
        </a:p>
      </dgm:t>
    </dgm:pt>
    <dgm:pt modelId="{162FC7FF-229D-489C-A453-EA4C8D347FB2}" type="parTrans" cxnId="{ACE93579-98B5-4181-A764-3AF8AB8C98F6}">
      <dgm:prSet/>
      <dgm:spPr/>
      <dgm:t>
        <a:bodyPr/>
        <a:lstStyle/>
        <a:p>
          <a:endParaRPr lang="en-US"/>
        </a:p>
      </dgm:t>
    </dgm:pt>
    <dgm:pt modelId="{4673A02E-0FC4-462F-BACE-EC7CDC8E1C20}" type="sibTrans" cxnId="{ACE93579-98B5-4181-A764-3AF8AB8C98F6}">
      <dgm:prSet/>
      <dgm:spPr/>
      <dgm:t>
        <a:bodyPr/>
        <a:lstStyle/>
        <a:p>
          <a:endParaRPr lang="en-US"/>
        </a:p>
      </dgm:t>
    </dgm:pt>
    <dgm:pt modelId="{1E7AB9F6-A423-43FC-A176-A6F55F85327E}">
      <dgm:prSet/>
      <dgm:spPr/>
      <dgm:t>
        <a:bodyPr/>
        <a:lstStyle/>
        <a:p>
          <a:r>
            <a:rPr lang="en-NZ"/>
            <a:t>easy-to-use &amp; intuitive</a:t>
          </a:r>
          <a:endParaRPr lang="en-US"/>
        </a:p>
      </dgm:t>
    </dgm:pt>
    <dgm:pt modelId="{DF9C7BE4-A94D-44B6-A7E2-638F1BDC9C3D}" type="parTrans" cxnId="{120BA533-D4B2-4252-A5C4-14E17FB8FC39}">
      <dgm:prSet/>
      <dgm:spPr/>
      <dgm:t>
        <a:bodyPr/>
        <a:lstStyle/>
        <a:p>
          <a:endParaRPr lang="en-US"/>
        </a:p>
      </dgm:t>
    </dgm:pt>
    <dgm:pt modelId="{9BB3EF60-B3B0-4F49-B9BE-AC25A0BB8018}" type="sibTrans" cxnId="{120BA533-D4B2-4252-A5C4-14E17FB8FC39}">
      <dgm:prSet/>
      <dgm:spPr/>
      <dgm:t>
        <a:bodyPr/>
        <a:lstStyle/>
        <a:p>
          <a:endParaRPr lang="en-US"/>
        </a:p>
      </dgm:t>
    </dgm:pt>
    <dgm:pt modelId="{9550430D-3440-4266-9782-F6DE99248C12}">
      <dgm:prSet/>
      <dgm:spPr/>
      <dgm:t>
        <a:bodyPr/>
        <a:lstStyle/>
        <a:p>
          <a:r>
            <a:rPr lang="en-NZ"/>
            <a:t>extendible</a:t>
          </a:r>
          <a:endParaRPr lang="en-US"/>
        </a:p>
      </dgm:t>
    </dgm:pt>
    <dgm:pt modelId="{41234DB1-D544-4495-AC36-BF9A03223D37}" type="parTrans" cxnId="{A07162C0-63A7-4021-B611-1DC8FBAAF868}">
      <dgm:prSet/>
      <dgm:spPr/>
      <dgm:t>
        <a:bodyPr/>
        <a:lstStyle/>
        <a:p>
          <a:endParaRPr lang="en-US"/>
        </a:p>
      </dgm:t>
    </dgm:pt>
    <dgm:pt modelId="{EAABCA52-1F67-4F19-BD6F-323FC66F5E27}" type="sibTrans" cxnId="{A07162C0-63A7-4021-B611-1DC8FBAAF868}">
      <dgm:prSet/>
      <dgm:spPr/>
      <dgm:t>
        <a:bodyPr/>
        <a:lstStyle/>
        <a:p>
          <a:endParaRPr lang="en-US"/>
        </a:p>
      </dgm:t>
    </dgm:pt>
    <dgm:pt modelId="{971F047A-A338-4933-80E7-A6D33A6CF885}">
      <dgm:prSet/>
      <dgm:spPr/>
      <dgm:t>
        <a:bodyPr/>
        <a:lstStyle/>
        <a:p>
          <a:r>
            <a:rPr lang="en-NZ" dirty="0"/>
            <a:t>all-in-one</a:t>
          </a:r>
          <a:endParaRPr lang="en-US" dirty="0"/>
        </a:p>
      </dgm:t>
    </dgm:pt>
    <dgm:pt modelId="{9C97C222-3051-4FED-AFDA-89CF005DF28C}" type="parTrans" cxnId="{5BB5AA01-11C5-405E-9565-77B8A0890BEE}">
      <dgm:prSet/>
      <dgm:spPr/>
      <dgm:t>
        <a:bodyPr/>
        <a:lstStyle/>
        <a:p>
          <a:endParaRPr lang="en-US"/>
        </a:p>
      </dgm:t>
    </dgm:pt>
    <dgm:pt modelId="{9483DB38-5D19-4FBC-9212-972FD6FBD868}" type="sibTrans" cxnId="{5BB5AA01-11C5-405E-9565-77B8A0890BEE}">
      <dgm:prSet/>
      <dgm:spPr/>
      <dgm:t>
        <a:bodyPr/>
        <a:lstStyle/>
        <a:p>
          <a:endParaRPr lang="en-US"/>
        </a:p>
      </dgm:t>
    </dgm:pt>
    <dgm:pt modelId="{84134C2E-EA8A-4E89-BEEA-2808FDFB3597}">
      <dgm:prSet/>
      <dgm:spPr/>
      <dgm:t>
        <a:bodyPr/>
        <a:lstStyle/>
        <a:p>
          <a:r>
            <a:rPr lang="en-NZ" dirty="0"/>
            <a:t>application suite to streamline designing, delivering, processing, integrating and monitoring Online Form</a:t>
          </a:r>
          <a:endParaRPr lang="en-US" dirty="0"/>
        </a:p>
      </dgm:t>
    </dgm:pt>
    <dgm:pt modelId="{2683D727-6B0B-4D94-9A9A-950D05AB33D2}" type="parTrans" cxnId="{2F17E9B6-258E-4DDB-862A-D67160951EB4}">
      <dgm:prSet/>
      <dgm:spPr/>
      <dgm:t>
        <a:bodyPr/>
        <a:lstStyle/>
        <a:p>
          <a:endParaRPr lang="en-US"/>
        </a:p>
      </dgm:t>
    </dgm:pt>
    <dgm:pt modelId="{955DA19A-F64F-4028-A873-41FB3F2DFD82}" type="sibTrans" cxnId="{2F17E9B6-258E-4DDB-862A-D67160951EB4}">
      <dgm:prSet/>
      <dgm:spPr/>
      <dgm:t>
        <a:bodyPr/>
        <a:lstStyle/>
        <a:p>
          <a:endParaRPr lang="en-US"/>
        </a:p>
      </dgm:t>
    </dgm:pt>
    <dgm:pt modelId="{AC4736D3-042C-4F79-8682-71B5EF8E404E}">
      <dgm:prSet/>
      <dgm:spPr/>
      <dgm:t>
        <a:bodyPr/>
        <a:lstStyle/>
        <a:p>
          <a:r>
            <a:rPr lang="en-US" dirty="0"/>
            <a:t>secure</a:t>
          </a:r>
        </a:p>
      </dgm:t>
    </dgm:pt>
    <dgm:pt modelId="{130FA92C-3CDF-48D3-BBFE-BD87FDEBA3B3}" type="parTrans" cxnId="{1787D3AE-9F33-46F3-B4A9-23834C9FEE40}">
      <dgm:prSet/>
      <dgm:spPr/>
      <dgm:t>
        <a:bodyPr/>
        <a:lstStyle/>
        <a:p>
          <a:endParaRPr lang="en-NZ"/>
        </a:p>
      </dgm:t>
    </dgm:pt>
    <dgm:pt modelId="{176C635B-12EF-482C-8F0D-97DF8BD01A72}" type="sibTrans" cxnId="{1787D3AE-9F33-46F3-B4A9-23834C9FEE40}">
      <dgm:prSet/>
      <dgm:spPr/>
      <dgm:t>
        <a:bodyPr/>
        <a:lstStyle/>
        <a:p>
          <a:endParaRPr lang="en-NZ"/>
        </a:p>
      </dgm:t>
    </dgm:pt>
    <dgm:pt modelId="{B27784E0-350F-4805-A928-96A604A09EF9}">
      <dgm:prSet/>
      <dgm:spPr/>
      <dgm:t>
        <a:bodyPr/>
        <a:lstStyle/>
        <a:p>
          <a:r>
            <a:rPr lang="en-US" dirty="0"/>
            <a:t>AI-powered form design</a:t>
          </a:r>
        </a:p>
      </dgm:t>
    </dgm:pt>
    <dgm:pt modelId="{29933314-F3DE-4D59-AEBC-2B17610B09FE}" type="parTrans" cxnId="{9B2DAFB8-2A32-4443-B453-A5E89B3D0406}">
      <dgm:prSet/>
      <dgm:spPr/>
      <dgm:t>
        <a:bodyPr/>
        <a:lstStyle/>
        <a:p>
          <a:endParaRPr lang="en-NZ"/>
        </a:p>
      </dgm:t>
    </dgm:pt>
    <dgm:pt modelId="{28ED22EE-28BC-4FF3-B2AF-2EFD0B26D6AA}" type="sibTrans" cxnId="{9B2DAFB8-2A32-4443-B453-A5E89B3D0406}">
      <dgm:prSet/>
      <dgm:spPr/>
      <dgm:t>
        <a:bodyPr/>
        <a:lstStyle/>
        <a:p>
          <a:endParaRPr lang="en-NZ"/>
        </a:p>
      </dgm:t>
    </dgm:pt>
    <dgm:pt modelId="{390AED44-9010-474B-81B5-BABDB3AD0725}" type="pres">
      <dgm:prSet presAssocID="{8654B2CB-1FFF-4B57-AC14-777A68CAE844}" presName="diagram" presStyleCnt="0">
        <dgm:presLayoutVars>
          <dgm:dir/>
          <dgm:resizeHandles val="exact"/>
        </dgm:presLayoutVars>
      </dgm:prSet>
      <dgm:spPr/>
    </dgm:pt>
    <dgm:pt modelId="{B867C133-907D-4A2C-A277-3CEF558A7D8C}" type="pres">
      <dgm:prSet presAssocID="{B27784E0-350F-4805-A928-96A604A09EF9}" presName="node" presStyleLbl="node1" presStyleIdx="0" presStyleCnt="7">
        <dgm:presLayoutVars>
          <dgm:bulletEnabled val="1"/>
        </dgm:presLayoutVars>
      </dgm:prSet>
      <dgm:spPr/>
    </dgm:pt>
    <dgm:pt modelId="{7B9B3EDB-7857-48F5-9088-D75D26607FD9}" type="pres">
      <dgm:prSet presAssocID="{28ED22EE-28BC-4FF3-B2AF-2EFD0B26D6AA}" presName="sibTrans" presStyleCnt="0"/>
      <dgm:spPr/>
    </dgm:pt>
    <dgm:pt modelId="{80A9E097-76ED-4059-B0C0-FED449AEA9FB}" type="pres">
      <dgm:prSet presAssocID="{AC260E6A-01BC-4AE3-9A0A-620EF822E5CF}" presName="node" presStyleLbl="node1" presStyleIdx="1" presStyleCnt="7">
        <dgm:presLayoutVars>
          <dgm:bulletEnabled val="1"/>
        </dgm:presLayoutVars>
      </dgm:prSet>
      <dgm:spPr/>
    </dgm:pt>
    <dgm:pt modelId="{6DA8FFE9-3370-4765-9098-3C1DD0AA873E}" type="pres">
      <dgm:prSet presAssocID="{4673A02E-0FC4-462F-BACE-EC7CDC8E1C20}" presName="sibTrans" presStyleCnt="0"/>
      <dgm:spPr/>
    </dgm:pt>
    <dgm:pt modelId="{B72A804F-2C4A-41BD-A36A-C0EC87118289}" type="pres">
      <dgm:prSet presAssocID="{1E7AB9F6-A423-43FC-A176-A6F55F85327E}" presName="node" presStyleLbl="node1" presStyleIdx="2" presStyleCnt="7">
        <dgm:presLayoutVars>
          <dgm:bulletEnabled val="1"/>
        </dgm:presLayoutVars>
      </dgm:prSet>
      <dgm:spPr/>
    </dgm:pt>
    <dgm:pt modelId="{2BB88321-27B8-4776-B468-4734438271F8}" type="pres">
      <dgm:prSet presAssocID="{9BB3EF60-B3B0-4F49-B9BE-AC25A0BB8018}" presName="sibTrans" presStyleCnt="0"/>
      <dgm:spPr/>
    </dgm:pt>
    <dgm:pt modelId="{F5D4CCA1-F6F4-4CC5-A57B-5DE0443B802E}" type="pres">
      <dgm:prSet presAssocID="{9550430D-3440-4266-9782-F6DE99248C12}" presName="node" presStyleLbl="node1" presStyleIdx="3" presStyleCnt="7">
        <dgm:presLayoutVars>
          <dgm:bulletEnabled val="1"/>
        </dgm:presLayoutVars>
      </dgm:prSet>
      <dgm:spPr/>
    </dgm:pt>
    <dgm:pt modelId="{33AD72A8-3391-4660-9A7A-4CCDA95CB28F}" type="pres">
      <dgm:prSet presAssocID="{EAABCA52-1F67-4F19-BD6F-323FC66F5E27}" presName="sibTrans" presStyleCnt="0"/>
      <dgm:spPr/>
    </dgm:pt>
    <dgm:pt modelId="{7DEF5466-A713-4271-952E-1545E685D1BA}" type="pres">
      <dgm:prSet presAssocID="{971F047A-A338-4933-80E7-A6D33A6CF885}" presName="node" presStyleLbl="node1" presStyleIdx="4" presStyleCnt="7">
        <dgm:presLayoutVars>
          <dgm:bulletEnabled val="1"/>
        </dgm:presLayoutVars>
      </dgm:prSet>
      <dgm:spPr/>
    </dgm:pt>
    <dgm:pt modelId="{1DD06E11-3451-406D-BA5C-89740C2330A6}" type="pres">
      <dgm:prSet presAssocID="{9483DB38-5D19-4FBC-9212-972FD6FBD868}" presName="sibTrans" presStyleCnt="0"/>
      <dgm:spPr/>
    </dgm:pt>
    <dgm:pt modelId="{EADFA9A0-338D-4FEA-8625-D7701C91A61E}" type="pres">
      <dgm:prSet presAssocID="{AC4736D3-042C-4F79-8682-71B5EF8E404E}" presName="node" presStyleLbl="node1" presStyleIdx="5" presStyleCnt="7">
        <dgm:presLayoutVars>
          <dgm:bulletEnabled val="1"/>
        </dgm:presLayoutVars>
      </dgm:prSet>
      <dgm:spPr/>
    </dgm:pt>
    <dgm:pt modelId="{4FD8B2F0-1773-45A0-89A1-9E7944CAE00C}" type="pres">
      <dgm:prSet presAssocID="{176C635B-12EF-482C-8F0D-97DF8BD01A72}" presName="sibTrans" presStyleCnt="0"/>
      <dgm:spPr/>
    </dgm:pt>
    <dgm:pt modelId="{A97E695F-7320-43D8-83AB-A9DBC3940A0F}" type="pres">
      <dgm:prSet presAssocID="{84134C2E-EA8A-4E89-BEEA-2808FDFB3597}" presName="node" presStyleLbl="node1" presStyleIdx="6" presStyleCnt="7">
        <dgm:presLayoutVars>
          <dgm:bulletEnabled val="1"/>
        </dgm:presLayoutVars>
      </dgm:prSet>
      <dgm:spPr/>
    </dgm:pt>
  </dgm:ptLst>
  <dgm:cxnLst>
    <dgm:cxn modelId="{5BB5AA01-11C5-405E-9565-77B8A0890BEE}" srcId="{8654B2CB-1FFF-4B57-AC14-777A68CAE844}" destId="{971F047A-A338-4933-80E7-A6D33A6CF885}" srcOrd="4" destOrd="0" parTransId="{9C97C222-3051-4FED-AFDA-89CF005DF28C}" sibTransId="{9483DB38-5D19-4FBC-9212-972FD6FBD868}"/>
    <dgm:cxn modelId="{820FD928-5228-41ED-96E6-0C315C0C2B0E}" type="presOf" srcId="{1E7AB9F6-A423-43FC-A176-A6F55F85327E}" destId="{B72A804F-2C4A-41BD-A36A-C0EC87118289}" srcOrd="0" destOrd="0" presId="urn:microsoft.com/office/officeart/2005/8/layout/default"/>
    <dgm:cxn modelId="{120BA533-D4B2-4252-A5C4-14E17FB8FC39}" srcId="{8654B2CB-1FFF-4B57-AC14-777A68CAE844}" destId="{1E7AB9F6-A423-43FC-A176-A6F55F85327E}" srcOrd="2" destOrd="0" parTransId="{DF9C7BE4-A94D-44B6-A7E2-638F1BDC9C3D}" sibTransId="{9BB3EF60-B3B0-4F49-B9BE-AC25A0BB8018}"/>
    <dgm:cxn modelId="{3DBB1352-EF70-45DD-A44D-860C50E5788A}" type="presOf" srcId="{B27784E0-350F-4805-A928-96A604A09EF9}" destId="{B867C133-907D-4A2C-A277-3CEF558A7D8C}" srcOrd="0" destOrd="0" presId="urn:microsoft.com/office/officeart/2005/8/layout/default"/>
    <dgm:cxn modelId="{ACE93579-98B5-4181-A764-3AF8AB8C98F6}" srcId="{8654B2CB-1FFF-4B57-AC14-777A68CAE844}" destId="{AC260E6A-01BC-4AE3-9A0A-620EF822E5CF}" srcOrd="1" destOrd="0" parTransId="{162FC7FF-229D-489C-A453-EA4C8D347FB2}" sibTransId="{4673A02E-0FC4-462F-BACE-EC7CDC8E1C20}"/>
    <dgm:cxn modelId="{30F4B183-41C5-4174-817C-250EB42C42CF}" type="presOf" srcId="{971F047A-A338-4933-80E7-A6D33A6CF885}" destId="{7DEF5466-A713-4271-952E-1545E685D1BA}" srcOrd="0" destOrd="0" presId="urn:microsoft.com/office/officeart/2005/8/layout/default"/>
    <dgm:cxn modelId="{1787D3AE-9F33-46F3-B4A9-23834C9FEE40}" srcId="{8654B2CB-1FFF-4B57-AC14-777A68CAE844}" destId="{AC4736D3-042C-4F79-8682-71B5EF8E404E}" srcOrd="5" destOrd="0" parTransId="{130FA92C-3CDF-48D3-BBFE-BD87FDEBA3B3}" sibTransId="{176C635B-12EF-482C-8F0D-97DF8BD01A72}"/>
    <dgm:cxn modelId="{2F17E9B6-258E-4DDB-862A-D67160951EB4}" srcId="{8654B2CB-1FFF-4B57-AC14-777A68CAE844}" destId="{84134C2E-EA8A-4E89-BEEA-2808FDFB3597}" srcOrd="6" destOrd="0" parTransId="{2683D727-6B0B-4D94-9A9A-950D05AB33D2}" sibTransId="{955DA19A-F64F-4028-A873-41FB3F2DFD82}"/>
    <dgm:cxn modelId="{9B2DAFB8-2A32-4443-B453-A5E89B3D0406}" srcId="{8654B2CB-1FFF-4B57-AC14-777A68CAE844}" destId="{B27784E0-350F-4805-A928-96A604A09EF9}" srcOrd="0" destOrd="0" parTransId="{29933314-F3DE-4D59-AEBC-2B17610B09FE}" sibTransId="{28ED22EE-28BC-4FF3-B2AF-2EFD0B26D6AA}"/>
    <dgm:cxn modelId="{A07162C0-63A7-4021-B611-1DC8FBAAF868}" srcId="{8654B2CB-1FFF-4B57-AC14-777A68CAE844}" destId="{9550430D-3440-4266-9782-F6DE99248C12}" srcOrd="3" destOrd="0" parTransId="{41234DB1-D544-4495-AC36-BF9A03223D37}" sibTransId="{EAABCA52-1F67-4F19-BD6F-323FC66F5E27}"/>
    <dgm:cxn modelId="{18B7A5CE-F517-474E-B6A0-EB4CDC1FFC22}" type="presOf" srcId="{AC4736D3-042C-4F79-8682-71B5EF8E404E}" destId="{EADFA9A0-338D-4FEA-8625-D7701C91A61E}" srcOrd="0" destOrd="0" presId="urn:microsoft.com/office/officeart/2005/8/layout/default"/>
    <dgm:cxn modelId="{204956EE-B3E5-4649-84ED-D2774B13F0B9}" type="presOf" srcId="{AC260E6A-01BC-4AE3-9A0A-620EF822E5CF}" destId="{80A9E097-76ED-4059-B0C0-FED449AEA9FB}" srcOrd="0" destOrd="0" presId="urn:microsoft.com/office/officeart/2005/8/layout/default"/>
    <dgm:cxn modelId="{84DBF1EE-A3F6-4348-9732-0174B5BC4C9C}" type="presOf" srcId="{84134C2E-EA8A-4E89-BEEA-2808FDFB3597}" destId="{A97E695F-7320-43D8-83AB-A9DBC3940A0F}" srcOrd="0" destOrd="0" presId="urn:microsoft.com/office/officeart/2005/8/layout/default"/>
    <dgm:cxn modelId="{B351F7F0-2108-4806-BB45-71EF857E234E}" type="presOf" srcId="{8654B2CB-1FFF-4B57-AC14-777A68CAE844}" destId="{390AED44-9010-474B-81B5-BABDB3AD0725}" srcOrd="0" destOrd="0" presId="urn:microsoft.com/office/officeart/2005/8/layout/default"/>
    <dgm:cxn modelId="{8A9BB5F2-8E4F-489C-83B5-98164E7CA001}" type="presOf" srcId="{9550430D-3440-4266-9782-F6DE99248C12}" destId="{F5D4CCA1-F6F4-4CC5-A57B-5DE0443B802E}" srcOrd="0" destOrd="0" presId="urn:microsoft.com/office/officeart/2005/8/layout/default"/>
    <dgm:cxn modelId="{7FC1E1F2-ED56-464F-8BB6-4B8C7B10015B}" type="presParOf" srcId="{390AED44-9010-474B-81B5-BABDB3AD0725}" destId="{B867C133-907D-4A2C-A277-3CEF558A7D8C}" srcOrd="0" destOrd="0" presId="urn:microsoft.com/office/officeart/2005/8/layout/default"/>
    <dgm:cxn modelId="{0CC35EDB-045C-4724-8E86-D18414B75D61}" type="presParOf" srcId="{390AED44-9010-474B-81B5-BABDB3AD0725}" destId="{7B9B3EDB-7857-48F5-9088-D75D26607FD9}" srcOrd="1" destOrd="0" presId="urn:microsoft.com/office/officeart/2005/8/layout/default"/>
    <dgm:cxn modelId="{A703824E-A890-4C34-8BBC-4D9B49547E72}" type="presParOf" srcId="{390AED44-9010-474B-81B5-BABDB3AD0725}" destId="{80A9E097-76ED-4059-B0C0-FED449AEA9FB}" srcOrd="2" destOrd="0" presId="urn:microsoft.com/office/officeart/2005/8/layout/default"/>
    <dgm:cxn modelId="{614AFA91-EBF0-4432-B999-8284A4118F1B}" type="presParOf" srcId="{390AED44-9010-474B-81B5-BABDB3AD0725}" destId="{6DA8FFE9-3370-4765-9098-3C1DD0AA873E}" srcOrd="3" destOrd="0" presId="urn:microsoft.com/office/officeart/2005/8/layout/default"/>
    <dgm:cxn modelId="{E26434E1-7BEC-4329-96A1-A48E95CA3229}" type="presParOf" srcId="{390AED44-9010-474B-81B5-BABDB3AD0725}" destId="{B72A804F-2C4A-41BD-A36A-C0EC87118289}" srcOrd="4" destOrd="0" presId="urn:microsoft.com/office/officeart/2005/8/layout/default"/>
    <dgm:cxn modelId="{2E9B7384-A8D5-48B5-B383-F5F837244364}" type="presParOf" srcId="{390AED44-9010-474B-81B5-BABDB3AD0725}" destId="{2BB88321-27B8-4776-B468-4734438271F8}" srcOrd="5" destOrd="0" presId="urn:microsoft.com/office/officeart/2005/8/layout/default"/>
    <dgm:cxn modelId="{63D2DC73-7D64-4CB5-BD0D-68296F3106AE}" type="presParOf" srcId="{390AED44-9010-474B-81B5-BABDB3AD0725}" destId="{F5D4CCA1-F6F4-4CC5-A57B-5DE0443B802E}" srcOrd="6" destOrd="0" presId="urn:microsoft.com/office/officeart/2005/8/layout/default"/>
    <dgm:cxn modelId="{9AFD2889-29A7-4070-BAA9-39F68C51A6AE}" type="presParOf" srcId="{390AED44-9010-474B-81B5-BABDB3AD0725}" destId="{33AD72A8-3391-4660-9A7A-4CCDA95CB28F}" srcOrd="7" destOrd="0" presId="urn:microsoft.com/office/officeart/2005/8/layout/default"/>
    <dgm:cxn modelId="{59D25F6A-2F18-4841-8F63-1214DFEC28FA}" type="presParOf" srcId="{390AED44-9010-474B-81B5-BABDB3AD0725}" destId="{7DEF5466-A713-4271-952E-1545E685D1BA}" srcOrd="8" destOrd="0" presId="urn:microsoft.com/office/officeart/2005/8/layout/default"/>
    <dgm:cxn modelId="{CB95E654-D7EE-49C2-AE7E-6E12BC36C57C}" type="presParOf" srcId="{390AED44-9010-474B-81B5-BABDB3AD0725}" destId="{1DD06E11-3451-406D-BA5C-89740C2330A6}" srcOrd="9" destOrd="0" presId="urn:microsoft.com/office/officeart/2005/8/layout/default"/>
    <dgm:cxn modelId="{2B09285B-A227-4818-9BFE-59AFFB678402}" type="presParOf" srcId="{390AED44-9010-474B-81B5-BABDB3AD0725}" destId="{EADFA9A0-338D-4FEA-8625-D7701C91A61E}" srcOrd="10" destOrd="0" presId="urn:microsoft.com/office/officeart/2005/8/layout/default"/>
    <dgm:cxn modelId="{D85671C4-1A83-494D-B97A-7C8DA678266C}" type="presParOf" srcId="{390AED44-9010-474B-81B5-BABDB3AD0725}" destId="{4FD8B2F0-1773-45A0-89A1-9E7944CAE00C}" srcOrd="11" destOrd="0" presId="urn:microsoft.com/office/officeart/2005/8/layout/default"/>
    <dgm:cxn modelId="{8D0AA826-9CE8-4438-A354-3A2AC63A7225}" type="presParOf" srcId="{390AED44-9010-474B-81B5-BABDB3AD0725}" destId="{A97E695F-7320-43D8-83AB-A9DBC3940A0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480AD-7FEE-491D-9F8D-79D82EC9A46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EC26A4E-C454-44A1-8E73-2DA388013441}">
      <dgm:prSet/>
      <dgm:spPr/>
      <dgm:t>
        <a:bodyPr/>
        <a:lstStyle/>
        <a:p>
          <a:r>
            <a:rPr lang="en-NZ" dirty="0"/>
            <a:t>FlexiForms does not require you to use different products for different scenarios. It is designed to support many different sorts of use cases with only ONE product with </a:t>
          </a:r>
          <a:r>
            <a:rPr lang="en-NZ" b="1" dirty="0"/>
            <a:t>two</a:t>
          </a:r>
          <a:r>
            <a:rPr lang="en-NZ" dirty="0"/>
            <a:t> applications: </a:t>
          </a:r>
          <a:endParaRPr lang="en-US" dirty="0"/>
        </a:p>
      </dgm:t>
    </dgm:pt>
    <dgm:pt modelId="{BBB1CE81-0D6D-41C9-9C34-8CDA412AC66D}" type="parTrans" cxnId="{21357E06-6868-4B84-9CC5-52E9F2AB894B}">
      <dgm:prSet/>
      <dgm:spPr/>
      <dgm:t>
        <a:bodyPr/>
        <a:lstStyle/>
        <a:p>
          <a:endParaRPr lang="en-US"/>
        </a:p>
      </dgm:t>
    </dgm:pt>
    <dgm:pt modelId="{0E344BAD-AA7D-416D-88E2-7F2F6789BDBC}" type="sibTrans" cxnId="{21357E06-6868-4B84-9CC5-52E9F2AB894B}">
      <dgm:prSet/>
      <dgm:spPr/>
      <dgm:t>
        <a:bodyPr/>
        <a:lstStyle/>
        <a:p>
          <a:endParaRPr lang="en-US"/>
        </a:p>
      </dgm:t>
    </dgm:pt>
    <dgm:pt modelId="{06DE7CB7-E59F-4397-A795-34AFE1B92C31}">
      <dgm:prSet/>
      <dgm:spPr/>
      <dgm:t>
        <a:bodyPr/>
        <a:lstStyle/>
        <a:p>
          <a:r>
            <a:rPr lang="en-NZ" sz="2000" b="1" kern="1200" dirty="0"/>
            <a:t>FlexiForms </a:t>
          </a:r>
          <a:r>
            <a:rPr lang="en-NZ" sz="2000" kern="1200" dirty="0"/>
            <a:t>is the platform where the users will display and fill-in the forms and where the jobs are run against the form data provided by the user</a:t>
          </a:r>
          <a:endParaRPr lang="en-US" sz="2000" kern="1200" dirty="0"/>
        </a:p>
      </dgm:t>
    </dgm:pt>
    <dgm:pt modelId="{D343635B-451A-48A6-8880-1BDAE56E5111}" type="parTrans" cxnId="{08D30F7F-AD25-4593-A5D3-15F77B25544E}">
      <dgm:prSet/>
      <dgm:spPr/>
      <dgm:t>
        <a:bodyPr/>
        <a:lstStyle/>
        <a:p>
          <a:endParaRPr lang="en-US"/>
        </a:p>
      </dgm:t>
    </dgm:pt>
    <dgm:pt modelId="{4083B022-553F-4F92-BE49-14520460FC7C}" type="sibTrans" cxnId="{08D30F7F-AD25-4593-A5D3-15F77B25544E}">
      <dgm:prSet/>
      <dgm:spPr/>
      <dgm:t>
        <a:bodyPr/>
        <a:lstStyle/>
        <a:p>
          <a:endParaRPr lang="en-US"/>
        </a:p>
      </dgm:t>
    </dgm:pt>
    <dgm:pt modelId="{9C9A150C-10AB-4BA9-A156-B63B787CCC13}">
      <dgm:prSet/>
      <dgm:spPr/>
      <dgm:t>
        <a:bodyPr/>
        <a:lstStyle/>
        <a:p>
          <a:r>
            <a:rPr lang="en-NZ" sz="2000" b="1" kern="1200" dirty="0"/>
            <a:t>FlexiForms Admin </a:t>
          </a:r>
          <a:r>
            <a:rPr lang="en-NZ" sz="2000" kern="1200" dirty="0"/>
            <a:t>is the application where the form-owners design the forms and configure the workflow for them.</a:t>
          </a:r>
          <a:endParaRPr lang="en-US" sz="2000" kern="1200" dirty="0"/>
        </a:p>
      </dgm:t>
    </dgm:pt>
    <dgm:pt modelId="{C0458089-67DF-4FFC-AD84-5BBA1D5EC697}" type="parTrans" cxnId="{D0F9C716-5C83-4C9E-9985-5B65A08995DE}">
      <dgm:prSet/>
      <dgm:spPr/>
      <dgm:t>
        <a:bodyPr/>
        <a:lstStyle/>
        <a:p>
          <a:endParaRPr lang="en-US"/>
        </a:p>
      </dgm:t>
    </dgm:pt>
    <dgm:pt modelId="{3E5E6B9C-30BF-4764-93F4-0ECDB7203364}" type="sibTrans" cxnId="{D0F9C716-5C83-4C9E-9985-5B65A08995DE}">
      <dgm:prSet/>
      <dgm:spPr/>
      <dgm:t>
        <a:bodyPr/>
        <a:lstStyle/>
        <a:p>
          <a:endParaRPr lang="en-US"/>
        </a:p>
      </dgm:t>
    </dgm:pt>
    <dgm:pt modelId="{1D8962B3-4E3F-421A-AC4F-21C78DC04DBD}" type="pres">
      <dgm:prSet presAssocID="{1F4480AD-7FEE-491D-9F8D-79D82EC9A460}" presName="linear" presStyleCnt="0">
        <dgm:presLayoutVars>
          <dgm:animLvl val="lvl"/>
          <dgm:resizeHandles val="exact"/>
        </dgm:presLayoutVars>
      </dgm:prSet>
      <dgm:spPr/>
    </dgm:pt>
    <dgm:pt modelId="{D0DF4AC8-D9F1-4A5F-BC24-7109A863968E}" type="pres">
      <dgm:prSet presAssocID="{9EC26A4E-C454-44A1-8E73-2DA388013441}" presName="parentText" presStyleLbl="node1" presStyleIdx="0" presStyleCnt="1">
        <dgm:presLayoutVars>
          <dgm:chMax val="0"/>
          <dgm:bulletEnabled val="1"/>
        </dgm:presLayoutVars>
      </dgm:prSet>
      <dgm:spPr/>
    </dgm:pt>
    <dgm:pt modelId="{4CD0C890-5046-4DFB-A080-5099E71D0D29}" type="pres">
      <dgm:prSet presAssocID="{9EC26A4E-C454-44A1-8E73-2DA388013441}" presName="childText" presStyleLbl="revTx" presStyleIdx="0" presStyleCnt="1">
        <dgm:presLayoutVars>
          <dgm:bulletEnabled val="1"/>
        </dgm:presLayoutVars>
      </dgm:prSet>
      <dgm:spPr/>
    </dgm:pt>
  </dgm:ptLst>
  <dgm:cxnLst>
    <dgm:cxn modelId="{4ED0B802-E4E6-4DF0-846D-BE676528D2D4}" type="presOf" srcId="{9C9A150C-10AB-4BA9-A156-B63B787CCC13}" destId="{4CD0C890-5046-4DFB-A080-5099E71D0D29}" srcOrd="0" destOrd="1" presId="urn:microsoft.com/office/officeart/2005/8/layout/vList2"/>
    <dgm:cxn modelId="{21357E06-6868-4B84-9CC5-52E9F2AB894B}" srcId="{1F4480AD-7FEE-491D-9F8D-79D82EC9A460}" destId="{9EC26A4E-C454-44A1-8E73-2DA388013441}" srcOrd="0" destOrd="0" parTransId="{BBB1CE81-0D6D-41C9-9C34-8CDA412AC66D}" sibTransId="{0E344BAD-AA7D-416D-88E2-7F2F6789BDBC}"/>
    <dgm:cxn modelId="{F2CB7216-7C42-45E0-A36A-D437A94B5E3E}" type="presOf" srcId="{9EC26A4E-C454-44A1-8E73-2DA388013441}" destId="{D0DF4AC8-D9F1-4A5F-BC24-7109A863968E}" srcOrd="0" destOrd="0" presId="urn:microsoft.com/office/officeart/2005/8/layout/vList2"/>
    <dgm:cxn modelId="{D0F9C716-5C83-4C9E-9985-5B65A08995DE}" srcId="{9EC26A4E-C454-44A1-8E73-2DA388013441}" destId="{9C9A150C-10AB-4BA9-A156-B63B787CCC13}" srcOrd="1" destOrd="0" parTransId="{C0458089-67DF-4FFC-AD84-5BBA1D5EC697}" sibTransId="{3E5E6B9C-30BF-4764-93F4-0ECDB7203364}"/>
    <dgm:cxn modelId="{115C5F44-3BCF-456B-9EEA-300D5E64203B}" type="presOf" srcId="{1F4480AD-7FEE-491D-9F8D-79D82EC9A460}" destId="{1D8962B3-4E3F-421A-AC4F-21C78DC04DBD}" srcOrd="0" destOrd="0" presId="urn:microsoft.com/office/officeart/2005/8/layout/vList2"/>
    <dgm:cxn modelId="{08D30F7F-AD25-4593-A5D3-15F77B25544E}" srcId="{9EC26A4E-C454-44A1-8E73-2DA388013441}" destId="{06DE7CB7-E59F-4397-A795-34AFE1B92C31}" srcOrd="0" destOrd="0" parTransId="{D343635B-451A-48A6-8880-1BDAE56E5111}" sibTransId="{4083B022-553F-4F92-BE49-14520460FC7C}"/>
    <dgm:cxn modelId="{FB25DEE2-1C4A-468F-B876-659F03F4C0FC}" type="presOf" srcId="{06DE7CB7-E59F-4397-A795-34AFE1B92C31}" destId="{4CD0C890-5046-4DFB-A080-5099E71D0D29}" srcOrd="0" destOrd="0" presId="urn:microsoft.com/office/officeart/2005/8/layout/vList2"/>
    <dgm:cxn modelId="{69329283-3BAD-47FE-A217-D428EA9C9425}" type="presParOf" srcId="{1D8962B3-4E3F-421A-AC4F-21C78DC04DBD}" destId="{D0DF4AC8-D9F1-4A5F-BC24-7109A863968E}" srcOrd="0" destOrd="0" presId="urn:microsoft.com/office/officeart/2005/8/layout/vList2"/>
    <dgm:cxn modelId="{AD4B9D1C-FDCF-43EE-BB85-573D1BE79115}" type="presParOf" srcId="{1D8962B3-4E3F-421A-AC4F-21C78DC04DBD}" destId="{4CD0C890-5046-4DFB-A080-5099E71D0D2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5F37B8-9A42-4067-93E1-8D48A3A020FB}"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0FE95607-0499-4FA5-8088-B5025B6BCBE6}">
      <dgm:prSet/>
      <dgm:spPr/>
      <dgm:t>
        <a:bodyPr/>
        <a:lstStyle/>
        <a:p>
          <a:r>
            <a:rPr lang="en-US" b="1" i="0" baseline="0" dirty="0"/>
            <a:t>Large variety of question types</a:t>
          </a:r>
          <a:r>
            <a:rPr lang="en-US" b="0" i="0" baseline="0" dirty="0"/>
            <a:t> to meet diverse data collection needs</a:t>
          </a:r>
          <a:endParaRPr lang="en-US" dirty="0"/>
        </a:p>
      </dgm:t>
    </dgm:pt>
    <dgm:pt modelId="{1E2B882F-01DA-4229-AC12-D2E227713B4A}" type="parTrans" cxnId="{C1EB73B2-F028-4B35-93CE-09C095CB4FF1}">
      <dgm:prSet/>
      <dgm:spPr/>
      <dgm:t>
        <a:bodyPr/>
        <a:lstStyle/>
        <a:p>
          <a:endParaRPr lang="en-US"/>
        </a:p>
      </dgm:t>
    </dgm:pt>
    <dgm:pt modelId="{9742027A-828A-40FE-A3E7-043AA8256BA9}" type="sibTrans" cxnId="{C1EB73B2-F028-4B35-93CE-09C095CB4FF1}">
      <dgm:prSet/>
      <dgm:spPr/>
      <dgm:t>
        <a:bodyPr/>
        <a:lstStyle/>
        <a:p>
          <a:endParaRPr lang="en-US"/>
        </a:p>
      </dgm:t>
    </dgm:pt>
    <dgm:pt modelId="{6B21203C-830C-45C4-94CF-D778C7D9DED7}">
      <dgm:prSet/>
      <dgm:spPr/>
      <dgm:t>
        <a:bodyPr/>
        <a:lstStyle/>
        <a:p>
          <a:r>
            <a:rPr lang="en-US" b="1" i="0" baseline="0"/>
            <a:t>Powerful built-in validation features</a:t>
          </a:r>
          <a:r>
            <a:rPr lang="en-US" b="0" i="0" baseline="0"/>
            <a:t> for questions, plus the ability to add custom validation</a:t>
          </a:r>
          <a:endParaRPr lang="en-US"/>
        </a:p>
      </dgm:t>
    </dgm:pt>
    <dgm:pt modelId="{B002480D-1820-44E7-A9D2-BAFFFBD5CFDA}" type="parTrans" cxnId="{825ACF8D-9A0E-4FB2-B87C-777D644E2100}">
      <dgm:prSet/>
      <dgm:spPr/>
      <dgm:t>
        <a:bodyPr/>
        <a:lstStyle/>
        <a:p>
          <a:endParaRPr lang="en-US"/>
        </a:p>
      </dgm:t>
    </dgm:pt>
    <dgm:pt modelId="{779EDC14-AADD-4CD1-BA55-B7AFF014E4FC}" type="sibTrans" cxnId="{825ACF8D-9A0E-4FB2-B87C-777D644E2100}">
      <dgm:prSet/>
      <dgm:spPr/>
      <dgm:t>
        <a:bodyPr/>
        <a:lstStyle/>
        <a:p>
          <a:endParaRPr lang="en-US"/>
        </a:p>
      </dgm:t>
    </dgm:pt>
    <dgm:pt modelId="{A4F76E70-ADA7-4CFB-9EFB-818959675D36}">
      <dgm:prSet/>
      <dgm:spPr/>
      <dgm:t>
        <a:bodyPr/>
        <a:lstStyle/>
        <a:p>
          <a:r>
            <a:rPr lang="en-US" b="1" i="0" baseline="0"/>
            <a:t>Detailed conditional logic</a:t>
          </a:r>
          <a:r>
            <a:rPr lang="en-US" b="0" i="0" baseline="0"/>
            <a:t> to control the flow of the form based on user input</a:t>
          </a:r>
          <a:endParaRPr lang="en-US"/>
        </a:p>
      </dgm:t>
    </dgm:pt>
    <dgm:pt modelId="{C23CF96B-186D-4334-BD65-4902D55E9DD7}" type="parTrans" cxnId="{F1AC152B-2E4B-493E-9F80-B0D310C49FD6}">
      <dgm:prSet/>
      <dgm:spPr/>
      <dgm:t>
        <a:bodyPr/>
        <a:lstStyle/>
        <a:p>
          <a:endParaRPr lang="en-US"/>
        </a:p>
      </dgm:t>
    </dgm:pt>
    <dgm:pt modelId="{61F3D2E1-7E0C-4DA4-8C62-E3B880FDCB3A}" type="sibTrans" cxnId="{F1AC152B-2E4B-493E-9F80-B0D310C49FD6}">
      <dgm:prSet/>
      <dgm:spPr/>
      <dgm:t>
        <a:bodyPr/>
        <a:lstStyle/>
        <a:p>
          <a:endParaRPr lang="en-US"/>
        </a:p>
      </dgm:t>
    </dgm:pt>
    <dgm:pt modelId="{5AF53044-3052-4A23-AABE-660614A0A821}">
      <dgm:prSet/>
      <dgm:spPr/>
      <dgm:t>
        <a:bodyPr/>
        <a:lstStyle/>
        <a:p>
          <a:r>
            <a:rPr lang="en-US" b="1" i="0" baseline="0"/>
            <a:t>Fully customizable styling</a:t>
          </a:r>
          <a:r>
            <a:rPr lang="en-US" b="0" i="0" baseline="0"/>
            <a:t> to match your branding and design preferences</a:t>
          </a:r>
          <a:endParaRPr lang="en-US"/>
        </a:p>
      </dgm:t>
    </dgm:pt>
    <dgm:pt modelId="{ED9DA668-010F-4A4E-8BE1-BD95EEE51A26}" type="parTrans" cxnId="{2FF0407C-6894-43FA-9CE5-9679DA5B9F07}">
      <dgm:prSet/>
      <dgm:spPr/>
      <dgm:t>
        <a:bodyPr/>
        <a:lstStyle/>
        <a:p>
          <a:endParaRPr lang="en-US"/>
        </a:p>
      </dgm:t>
    </dgm:pt>
    <dgm:pt modelId="{0025F4A6-0B26-451F-8874-75C2DF4AEE2F}" type="sibTrans" cxnId="{2FF0407C-6894-43FA-9CE5-9679DA5B9F07}">
      <dgm:prSet/>
      <dgm:spPr/>
      <dgm:t>
        <a:bodyPr/>
        <a:lstStyle/>
        <a:p>
          <a:endParaRPr lang="en-US"/>
        </a:p>
      </dgm:t>
    </dgm:pt>
    <dgm:pt modelId="{34EA90EB-DDB2-4576-9EB5-2B178737B24A}">
      <dgm:prSet/>
      <dgm:spPr/>
      <dgm:t>
        <a:bodyPr/>
        <a:lstStyle/>
        <a:p>
          <a:r>
            <a:rPr lang="en-US" b="1" i="0" baseline="0" dirty="0"/>
            <a:t>Full control over the structure and appearance</a:t>
          </a:r>
          <a:r>
            <a:rPr lang="en-US" b="0" i="0" baseline="0" dirty="0"/>
            <a:t> of the form, including pages, sections, and HTML blocks</a:t>
          </a:r>
          <a:endParaRPr lang="en-US" dirty="0"/>
        </a:p>
      </dgm:t>
    </dgm:pt>
    <dgm:pt modelId="{ACF6F378-F914-4EC5-90DC-832BD86FB45C}" type="parTrans" cxnId="{6C4501B2-64EE-4D6B-9F66-9A61E93C4CB4}">
      <dgm:prSet/>
      <dgm:spPr/>
      <dgm:t>
        <a:bodyPr/>
        <a:lstStyle/>
        <a:p>
          <a:endParaRPr lang="en-US"/>
        </a:p>
      </dgm:t>
    </dgm:pt>
    <dgm:pt modelId="{FCFA6E1A-4754-4DCD-B1E0-CC24125F60EE}" type="sibTrans" cxnId="{6C4501B2-64EE-4D6B-9F66-9A61E93C4CB4}">
      <dgm:prSet/>
      <dgm:spPr/>
      <dgm:t>
        <a:bodyPr/>
        <a:lstStyle/>
        <a:p>
          <a:endParaRPr lang="en-US"/>
        </a:p>
      </dgm:t>
    </dgm:pt>
    <dgm:pt modelId="{1EF5FAD3-BE5F-4DA7-97B2-1C582ED72BD2}">
      <dgm:prSet/>
      <dgm:spPr/>
      <dgm:t>
        <a:bodyPr/>
        <a:lstStyle/>
        <a:p>
          <a:r>
            <a:rPr lang="en-US" b="1" i="0" baseline="0" dirty="0"/>
            <a:t>Preview the form</a:t>
          </a:r>
          <a:r>
            <a:rPr lang="en-US" b="0" i="0" baseline="0" dirty="0"/>
            <a:t> (including resulting form data) to ensure it meets your requirements</a:t>
          </a:r>
          <a:endParaRPr lang="en-US" dirty="0"/>
        </a:p>
      </dgm:t>
    </dgm:pt>
    <dgm:pt modelId="{4D0E2FDF-1698-4BFE-97A3-99907A26370A}" type="parTrans" cxnId="{E613CBE0-595E-41D3-B971-F49522B00197}">
      <dgm:prSet/>
      <dgm:spPr/>
      <dgm:t>
        <a:bodyPr/>
        <a:lstStyle/>
        <a:p>
          <a:endParaRPr lang="en-US"/>
        </a:p>
      </dgm:t>
    </dgm:pt>
    <dgm:pt modelId="{1C542378-E484-46BC-BABD-DC760F2A0A49}" type="sibTrans" cxnId="{E613CBE0-595E-41D3-B971-F49522B00197}">
      <dgm:prSet/>
      <dgm:spPr/>
      <dgm:t>
        <a:bodyPr/>
        <a:lstStyle/>
        <a:p>
          <a:endParaRPr lang="en-US"/>
        </a:p>
      </dgm:t>
    </dgm:pt>
    <dgm:pt modelId="{B65F68A8-CF9C-4A90-9EFC-76463AFCD927}">
      <dgm:prSet/>
      <dgm:spPr/>
      <dgm:t>
        <a:bodyPr/>
        <a:lstStyle/>
        <a:p>
          <a:r>
            <a:rPr lang="en-US" b="1" i="0" baseline="0" dirty="0"/>
            <a:t>JSON editor</a:t>
          </a:r>
          <a:r>
            <a:rPr lang="en-US" b="0" i="0" baseline="0" dirty="0"/>
            <a:t> for advanced users to fine-tune form design and structure </a:t>
          </a:r>
          <a:endParaRPr lang="en-US" dirty="0"/>
        </a:p>
      </dgm:t>
    </dgm:pt>
    <dgm:pt modelId="{86F5BD0B-44E2-4F86-B186-B69EB815B26F}" type="parTrans" cxnId="{44EA2918-BFCF-443F-8193-FA37AE94C460}">
      <dgm:prSet/>
      <dgm:spPr/>
      <dgm:t>
        <a:bodyPr/>
        <a:lstStyle/>
        <a:p>
          <a:endParaRPr lang="en-US"/>
        </a:p>
      </dgm:t>
    </dgm:pt>
    <dgm:pt modelId="{B8E0863A-8712-4DCC-862F-992A437B606D}" type="sibTrans" cxnId="{44EA2918-BFCF-443F-8193-FA37AE94C460}">
      <dgm:prSet/>
      <dgm:spPr/>
      <dgm:t>
        <a:bodyPr/>
        <a:lstStyle/>
        <a:p>
          <a:endParaRPr lang="en-US"/>
        </a:p>
      </dgm:t>
    </dgm:pt>
    <dgm:pt modelId="{E549E76D-F312-4C97-980A-1B3DC6B4B614}">
      <dgm:prSet/>
      <dgm:spPr/>
      <dgm:t>
        <a:bodyPr/>
        <a:lstStyle/>
        <a:p>
          <a:r>
            <a:rPr lang="en-US" dirty="0"/>
            <a:t>Reusable panels (collections  of questions)</a:t>
          </a:r>
        </a:p>
      </dgm:t>
    </dgm:pt>
    <dgm:pt modelId="{ECC61966-E94B-4B80-879F-7FF2A32D86F0}" type="parTrans" cxnId="{973AE7A4-7321-4927-9678-39161E48B2A6}">
      <dgm:prSet/>
      <dgm:spPr/>
    </dgm:pt>
    <dgm:pt modelId="{F6FF7016-CD5F-43AA-86E5-1A148BC824B4}" type="sibTrans" cxnId="{973AE7A4-7321-4927-9678-39161E48B2A6}">
      <dgm:prSet/>
      <dgm:spPr/>
    </dgm:pt>
    <dgm:pt modelId="{AAC23470-A905-49B3-92E6-C09F2C225386}">
      <dgm:prSet/>
      <dgm:spPr/>
      <dgm:t>
        <a:bodyPr/>
        <a:lstStyle/>
        <a:p>
          <a:r>
            <a:rPr lang="en-US" dirty="0"/>
            <a:t>AI generated forms</a:t>
          </a:r>
        </a:p>
      </dgm:t>
    </dgm:pt>
    <dgm:pt modelId="{6C0B79EB-22F8-4C42-B63A-C17F8F4A5627}" type="parTrans" cxnId="{BC9069E5-CC66-478B-8638-7EFB77FDB441}">
      <dgm:prSet/>
      <dgm:spPr/>
    </dgm:pt>
    <dgm:pt modelId="{D6293767-ED04-4AB5-8A14-C88DFAD159BC}" type="sibTrans" cxnId="{BC9069E5-CC66-478B-8638-7EFB77FDB441}">
      <dgm:prSet/>
      <dgm:spPr/>
    </dgm:pt>
    <dgm:pt modelId="{42AE3B70-DE85-469E-B10F-C40A5E811188}" type="pres">
      <dgm:prSet presAssocID="{FF5F37B8-9A42-4067-93E1-8D48A3A020FB}" presName="diagram" presStyleCnt="0">
        <dgm:presLayoutVars>
          <dgm:dir/>
          <dgm:resizeHandles val="exact"/>
        </dgm:presLayoutVars>
      </dgm:prSet>
      <dgm:spPr/>
    </dgm:pt>
    <dgm:pt modelId="{AE861018-E9C0-4E94-83E8-7F9C1C45B90D}" type="pres">
      <dgm:prSet presAssocID="{AAC23470-A905-49B3-92E6-C09F2C225386}" presName="node" presStyleLbl="node1" presStyleIdx="0" presStyleCnt="9">
        <dgm:presLayoutVars>
          <dgm:bulletEnabled val="1"/>
        </dgm:presLayoutVars>
      </dgm:prSet>
      <dgm:spPr/>
    </dgm:pt>
    <dgm:pt modelId="{29173714-3E0A-4A48-8FD2-9210CE8C2E07}" type="pres">
      <dgm:prSet presAssocID="{D6293767-ED04-4AB5-8A14-C88DFAD159BC}" presName="sibTrans" presStyleCnt="0"/>
      <dgm:spPr/>
    </dgm:pt>
    <dgm:pt modelId="{57A4DD22-3958-44DB-BB52-95E9E87BEE87}" type="pres">
      <dgm:prSet presAssocID="{0FE95607-0499-4FA5-8088-B5025B6BCBE6}" presName="node" presStyleLbl="node1" presStyleIdx="1" presStyleCnt="9">
        <dgm:presLayoutVars>
          <dgm:bulletEnabled val="1"/>
        </dgm:presLayoutVars>
      </dgm:prSet>
      <dgm:spPr/>
    </dgm:pt>
    <dgm:pt modelId="{49D719B2-5850-400B-805A-234FA0165FEC}" type="pres">
      <dgm:prSet presAssocID="{9742027A-828A-40FE-A3E7-043AA8256BA9}" presName="sibTrans" presStyleCnt="0"/>
      <dgm:spPr/>
    </dgm:pt>
    <dgm:pt modelId="{DAEC938F-3EF3-4B13-A983-AD708AD2DF8F}" type="pres">
      <dgm:prSet presAssocID="{6B21203C-830C-45C4-94CF-D778C7D9DED7}" presName="node" presStyleLbl="node1" presStyleIdx="2" presStyleCnt="9">
        <dgm:presLayoutVars>
          <dgm:bulletEnabled val="1"/>
        </dgm:presLayoutVars>
      </dgm:prSet>
      <dgm:spPr/>
    </dgm:pt>
    <dgm:pt modelId="{A0ED6A8E-D9AF-40F5-A430-BE49C555F8F6}" type="pres">
      <dgm:prSet presAssocID="{779EDC14-AADD-4CD1-BA55-B7AFF014E4FC}" presName="sibTrans" presStyleCnt="0"/>
      <dgm:spPr/>
    </dgm:pt>
    <dgm:pt modelId="{5AB3CB6F-BFC5-4331-89D5-E8147E83F0D6}" type="pres">
      <dgm:prSet presAssocID="{A4F76E70-ADA7-4CFB-9EFB-818959675D36}" presName="node" presStyleLbl="node1" presStyleIdx="3" presStyleCnt="9">
        <dgm:presLayoutVars>
          <dgm:bulletEnabled val="1"/>
        </dgm:presLayoutVars>
      </dgm:prSet>
      <dgm:spPr/>
    </dgm:pt>
    <dgm:pt modelId="{9727F413-4120-4EC9-9E2E-38D1AF60F903}" type="pres">
      <dgm:prSet presAssocID="{61F3D2E1-7E0C-4DA4-8C62-E3B880FDCB3A}" presName="sibTrans" presStyleCnt="0"/>
      <dgm:spPr/>
    </dgm:pt>
    <dgm:pt modelId="{839266A5-0511-4FF9-A4B2-69D72ACE6712}" type="pres">
      <dgm:prSet presAssocID="{5AF53044-3052-4A23-AABE-660614A0A821}" presName="node" presStyleLbl="node1" presStyleIdx="4" presStyleCnt="9">
        <dgm:presLayoutVars>
          <dgm:bulletEnabled val="1"/>
        </dgm:presLayoutVars>
      </dgm:prSet>
      <dgm:spPr/>
    </dgm:pt>
    <dgm:pt modelId="{AA9A6E0D-13B5-4AE3-BF70-040C7A6B0787}" type="pres">
      <dgm:prSet presAssocID="{0025F4A6-0B26-451F-8874-75C2DF4AEE2F}" presName="sibTrans" presStyleCnt="0"/>
      <dgm:spPr/>
    </dgm:pt>
    <dgm:pt modelId="{2EC45735-592F-42FF-8E09-CA5E12AA66A0}" type="pres">
      <dgm:prSet presAssocID="{34EA90EB-DDB2-4576-9EB5-2B178737B24A}" presName="node" presStyleLbl="node1" presStyleIdx="5" presStyleCnt="9">
        <dgm:presLayoutVars>
          <dgm:bulletEnabled val="1"/>
        </dgm:presLayoutVars>
      </dgm:prSet>
      <dgm:spPr/>
    </dgm:pt>
    <dgm:pt modelId="{C2CA631D-05BA-48FB-BCBD-8E35560AFCD9}" type="pres">
      <dgm:prSet presAssocID="{FCFA6E1A-4754-4DCD-B1E0-CC24125F60EE}" presName="sibTrans" presStyleCnt="0"/>
      <dgm:spPr/>
    </dgm:pt>
    <dgm:pt modelId="{B45672B7-D5D6-43E7-ABD2-EB8536C26586}" type="pres">
      <dgm:prSet presAssocID="{1EF5FAD3-BE5F-4DA7-97B2-1C582ED72BD2}" presName="node" presStyleLbl="node1" presStyleIdx="6" presStyleCnt="9">
        <dgm:presLayoutVars>
          <dgm:bulletEnabled val="1"/>
        </dgm:presLayoutVars>
      </dgm:prSet>
      <dgm:spPr/>
    </dgm:pt>
    <dgm:pt modelId="{5DBAB97E-2D76-4190-981E-E6168DF96B09}" type="pres">
      <dgm:prSet presAssocID="{1C542378-E484-46BC-BABD-DC760F2A0A49}" presName="sibTrans" presStyleCnt="0"/>
      <dgm:spPr/>
    </dgm:pt>
    <dgm:pt modelId="{947D55C5-1113-44BD-8400-6A71DFE8F9AA}" type="pres">
      <dgm:prSet presAssocID="{E549E76D-F312-4C97-980A-1B3DC6B4B614}" presName="node" presStyleLbl="node1" presStyleIdx="7" presStyleCnt="9">
        <dgm:presLayoutVars>
          <dgm:bulletEnabled val="1"/>
        </dgm:presLayoutVars>
      </dgm:prSet>
      <dgm:spPr/>
    </dgm:pt>
    <dgm:pt modelId="{4999624C-64CD-4496-AD3F-EF3B699A5349}" type="pres">
      <dgm:prSet presAssocID="{F6FF7016-CD5F-43AA-86E5-1A148BC824B4}" presName="sibTrans" presStyleCnt="0"/>
      <dgm:spPr/>
    </dgm:pt>
    <dgm:pt modelId="{81C4033F-EF2C-427B-B0C0-E6500F4BFEE9}" type="pres">
      <dgm:prSet presAssocID="{B65F68A8-CF9C-4A90-9EFC-76463AFCD927}" presName="node" presStyleLbl="node1" presStyleIdx="8" presStyleCnt="9">
        <dgm:presLayoutVars>
          <dgm:bulletEnabled val="1"/>
        </dgm:presLayoutVars>
      </dgm:prSet>
      <dgm:spPr/>
    </dgm:pt>
  </dgm:ptLst>
  <dgm:cxnLst>
    <dgm:cxn modelId="{44EA2918-BFCF-443F-8193-FA37AE94C460}" srcId="{FF5F37B8-9A42-4067-93E1-8D48A3A020FB}" destId="{B65F68A8-CF9C-4A90-9EFC-76463AFCD927}" srcOrd="8" destOrd="0" parTransId="{86F5BD0B-44E2-4F86-B186-B69EB815B26F}" sibTransId="{B8E0863A-8712-4DCC-862F-992A437B606D}"/>
    <dgm:cxn modelId="{B30B2520-B8CD-4925-98E2-67F1B36DC1DB}" type="presOf" srcId="{A4F76E70-ADA7-4CFB-9EFB-818959675D36}" destId="{5AB3CB6F-BFC5-4331-89D5-E8147E83F0D6}" srcOrd="0" destOrd="0" presId="urn:microsoft.com/office/officeart/2005/8/layout/default"/>
    <dgm:cxn modelId="{F1AC152B-2E4B-493E-9F80-B0D310C49FD6}" srcId="{FF5F37B8-9A42-4067-93E1-8D48A3A020FB}" destId="{A4F76E70-ADA7-4CFB-9EFB-818959675D36}" srcOrd="3" destOrd="0" parTransId="{C23CF96B-186D-4334-BD65-4902D55E9DD7}" sibTransId="{61F3D2E1-7E0C-4DA4-8C62-E3B880FDCB3A}"/>
    <dgm:cxn modelId="{5749F83D-3AB7-495C-8C87-D63ACB605F25}" type="presOf" srcId="{B65F68A8-CF9C-4A90-9EFC-76463AFCD927}" destId="{81C4033F-EF2C-427B-B0C0-E6500F4BFEE9}" srcOrd="0" destOrd="0" presId="urn:microsoft.com/office/officeart/2005/8/layout/default"/>
    <dgm:cxn modelId="{DCAF9466-206A-476D-A87F-EF816A41A7FC}" type="presOf" srcId="{FF5F37B8-9A42-4067-93E1-8D48A3A020FB}" destId="{42AE3B70-DE85-469E-B10F-C40A5E811188}" srcOrd="0" destOrd="0" presId="urn:microsoft.com/office/officeart/2005/8/layout/default"/>
    <dgm:cxn modelId="{2FF0407C-6894-43FA-9CE5-9679DA5B9F07}" srcId="{FF5F37B8-9A42-4067-93E1-8D48A3A020FB}" destId="{5AF53044-3052-4A23-AABE-660614A0A821}" srcOrd="4" destOrd="0" parTransId="{ED9DA668-010F-4A4E-8BE1-BD95EEE51A26}" sibTransId="{0025F4A6-0B26-451F-8874-75C2DF4AEE2F}"/>
    <dgm:cxn modelId="{825ACF8D-9A0E-4FB2-B87C-777D644E2100}" srcId="{FF5F37B8-9A42-4067-93E1-8D48A3A020FB}" destId="{6B21203C-830C-45C4-94CF-D778C7D9DED7}" srcOrd="2" destOrd="0" parTransId="{B002480D-1820-44E7-A9D2-BAFFFBD5CFDA}" sibTransId="{779EDC14-AADD-4CD1-BA55-B7AFF014E4FC}"/>
    <dgm:cxn modelId="{33028C9C-CCDF-43E3-9B6D-C107FB1C5ED6}" type="presOf" srcId="{E549E76D-F312-4C97-980A-1B3DC6B4B614}" destId="{947D55C5-1113-44BD-8400-6A71DFE8F9AA}" srcOrd="0" destOrd="0" presId="urn:microsoft.com/office/officeart/2005/8/layout/default"/>
    <dgm:cxn modelId="{973AE7A4-7321-4927-9678-39161E48B2A6}" srcId="{FF5F37B8-9A42-4067-93E1-8D48A3A020FB}" destId="{E549E76D-F312-4C97-980A-1B3DC6B4B614}" srcOrd="7" destOrd="0" parTransId="{ECC61966-E94B-4B80-879F-7FF2A32D86F0}" sibTransId="{F6FF7016-CD5F-43AA-86E5-1A148BC824B4}"/>
    <dgm:cxn modelId="{1710CDA9-81D5-4D53-8627-632D5C5402B8}" type="presOf" srcId="{34EA90EB-DDB2-4576-9EB5-2B178737B24A}" destId="{2EC45735-592F-42FF-8E09-CA5E12AA66A0}" srcOrd="0" destOrd="0" presId="urn:microsoft.com/office/officeart/2005/8/layout/default"/>
    <dgm:cxn modelId="{03A707B1-CC9D-4AC5-B932-D823664E635F}" type="presOf" srcId="{1EF5FAD3-BE5F-4DA7-97B2-1C582ED72BD2}" destId="{B45672B7-D5D6-43E7-ABD2-EB8536C26586}" srcOrd="0" destOrd="0" presId="urn:microsoft.com/office/officeart/2005/8/layout/default"/>
    <dgm:cxn modelId="{EA2AA3B1-ABAB-4A49-9251-8DEBD98163D5}" type="presOf" srcId="{0FE95607-0499-4FA5-8088-B5025B6BCBE6}" destId="{57A4DD22-3958-44DB-BB52-95E9E87BEE87}" srcOrd="0" destOrd="0" presId="urn:microsoft.com/office/officeart/2005/8/layout/default"/>
    <dgm:cxn modelId="{6C4501B2-64EE-4D6B-9F66-9A61E93C4CB4}" srcId="{FF5F37B8-9A42-4067-93E1-8D48A3A020FB}" destId="{34EA90EB-DDB2-4576-9EB5-2B178737B24A}" srcOrd="5" destOrd="0" parTransId="{ACF6F378-F914-4EC5-90DC-832BD86FB45C}" sibTransId="{FCFA6E1A-4754-4DCD-B1E0-CC24125F60EE}"/>
    <dgm:cxn modelId="{C1EB73B2-F028-4B35-93CE-09C095CB4FF1}" srcId="{FF5F37B8-9A42-4067-93E1-8D48A3A020FB}" destId="{0FE95607-0499-4FA5-8088-B5025B6BCBE6}" srcOrd="1" destOrd="0" parTransId="{1E2B882F-01DA-4229-AC12-D2E227713B4A}" sibTransId="{9742027A-828A-40FE-A3E7-043AA8256BA9}"/>
    <dgm:cxn modelId="{0BC347B7-F3DC-4CB1-9D4D-3DE53A7B3968}" type="presOf" srcId="{5AF53044-3052-4A23-AABE-660614A0A821}" destId="{839266A5-0511-4FF9-A4B2-69D72ACE6712}" srcOrd="0" destOrd="0" presId="urn:microsoft.com/office/officeart/2005/8/layout/default"/>
    <dgm:cxn modelId="{380BCFCE-8BED-489F-A324-9B7BABFDC889}" type="presOf" srcId="{6B21203C-830C-45C4-94CF-D778C7D9DED7}" destId="{DAEC938F-3EF3-4B13-A983-AD708AD2DF8F}" srcOrd="0" destOrd="0" presId="urn:microsoft.com/office/officeart/2005/8/layout/default"/>
    <dgm:cxn modelId="{E613CBE0-595E-41D3-B971-F49522B00197}" srcId="{FF5F37B8-9A42-4067-93E1-8D48A3A020FB}" destId="{1EF5FAD3-BE5F-4DA7-97B2-1C582ED72BD2}" srcOrd="6" destOrd="0" parTransId="{4D0E2FDF-1698-4BFE-97A3-99907A26370A}" sibTransId="{1C542378-E484-46BC-BABD-DC760F2A0A49}"/>
    <dgm:cxn modelId="{BC9069E5-CC66-478B-8638-7EFB77FDB441}" srcId="{FF5F37B8-9A42-4067-93E1-8D48A3A020FB}" destId="{AAC23470-A905-49B3-92E6-C09F2C225386}" srcOrd="0" destOrd="0" parTransId="{6C0B79EB-22F8-4C42-B63A-C17F8F4A5627}" sibTransId="{D6293767-ED04-4AB5-8A14-C88DFAD159BC}"/>
    <dgm:cxn modelId="{E9E0E0F8-7C83-44D0-BF6F-7D878075BAD3}" type="presOf" srcId="{AAC23470-A905-49B3-92E6-C09F2C225386}" destId="{AE861018-E9C0-4E94-83E8-7F9C1C45B90D}" srcOrd="0" destOrd="0" presId="urn:microsoft.com/office/officeart/2005/8/layout/default"/>
    <dgm:cxn modelId="{A9A07A02-C8AC-48FA-8DA1-139672D6723E}" type="presParOf" srcId="{42AE3B70-DE85-469E-B10F-C40A5E811188}" destId="{AE861018-E9C0-4E94-83E8-7F9C1C45B90D}" srcOrd="0" destOrd="0" presId="urn:microsoft.com/office/officeart/2005/8/layout/default"/>
    <dgm:cxn modelId="{67B8FD4A-7FE8-42CA-9B94-5DFD48858F1C}" type="presParOf" srcId="{42AE3B70-DE85-469E-B10F-C40A5E811188}" destId="{29173714-3E0A-4A48-8FD2-9210CE8C2E07}" srcOrd="1" destOrd="0" presId="urn:microsoft.com/office/officeart/2005/8/layout/default"/>
    <dgm:cxn modelId="{9B66CD9A-F49D-45D6-9940-E55134120981}" type="presParOf" srcId="{42AE3B70-DE85-469E-B10F-C40A5E811188}" destId="{57A4DD22-3958-44DB-BB52-95E9E87BEE87}" srcOrd="2" destOrd="0" presId="urn:microsoft.com/office/officeart/2005/8/layout/default"/>
    <dgm:cxn modelId="{43338FE3-98F4-4501-BED4-D33CDB2B8698}" type="presParOf" srcId="{42AE3B70-DE85-469E-B10F-C40A5E811188}" destId="{49D719B2-5850-400B-805A-234FA0165FEC}" srcOrd="3" destOrd="0" presId="urn:microsoft.com/office/officeart/2005/8/layout/default"/>
    <dgm:cxn modelId="{B2ED9BBE-AAF5-4307-87C0-CF6566ECFA41}" type="presParOf" srcId="{42AE3B70-DE85-469E-B10F-C40A5E811188}" destId="{DAEC938F-3EF3-4B13-A983-AD708AD2DF8F}" srcOrd="4" destOrd="0" presId="urn:microsoft.com/office/officeart/2005/8/layout/default"/>
    <dgm:cxn modelId="{E77F0ADA-72E0-479C-819C-9462B35C946E}" type="presParOf" srcId="{42AE3B70-DE85-469E-B10F-C40A5E811188}" destId="{A0ED6A8E-D9AF-40F5-A430-BE49C555F8F6}" srcOrd="5" destOrd="0" presId="urn:microsoft.com/office/officeart/2005/8/layout/default"/>
    <dgm:cxn modelId="{6954E758-B5A1-4034-887D-4080E70430C6}" type="presParOf" srcId="{42AE3B70-DE85-469E-B10F-C40A5E811188}" destId="{5AB3CB6F-BFC5-4331-89D5-E8147E83F0D6}" srcOrd="6" destOrd="0" presId="urn:microsoft.com/office/officeart/2005/8/layout/default"/>
    <dgm:cxn modelId="{8E125B1F-ED66-4D83-97D3-452F3F7A8DDC}" type="presParOf" srcId="{42AE3B70-DE85-469E-B10F-C40A5E811188}" destId="{9727F413-4120-4EC9-9E2E-38D1AF60F903}" srcOrd="7" destOrd="0" presId="urn:microsoft.com/office/officeart/2005/8/layout/default"/>
    <dgm:cxn modelId="{6750A094-B4B4-40B3-8BB4-A82BA5D4333C}" type="presParOf" srcId="{42AE3B70-DE85-469E-B10F-C40A5E811188}" destId="{839266A5-0511-4FF9-A4B2-69D72ACE6712}" srcOrd="8" destOrd="0" presId="urn:microsoft.com/office/officeart/2005/8/layout/default"/>
    <dgm:cxn modelId="{F686ADFC-93D4-4729-A4C5-B6083426D446}" type="presParOf" srcId="{42AE3B70-DE85-469E-B10F-C40A5E811188}" destId="{AA9A6E0D-13B5-4AE3-BF70-040C7A6B0787}" srcOrd="9" destOrd="0" presId="urn:microsoft.com/office/officeart/2005/8/layout/default"/>
    <dgm:cxn modelId="{32FD3571-6ED7-4F87-9E88-CB10F23DC474}" type="presParOf" srcId="{42AE3B70-DE85-469E-B10F-C40A5E811188}" destId="{2EC45735-592F-42FF-8E09-CA5E12AA66A0}" srcOrd="10" destOrd="0" presId="urn:microsoft.com/office/officeart/2005/8/layout/default"/>
    <dgm:cxn modelId="{FA95C90C-D1B6-42F7-92D4-BC06F955B250}" type="presParOf" srcId="{42AE3B70-DE85-469E-B10F-C40A5E811188}" destId="{C2CA631D-05BA-48FB-BCBD-8E35560AFCD9}" srcOrd="11" destOrd="0" presId="urn:microsoft.com/office/officeart/2005/8/layout/default"/>
    <dgm:cxn modelId="{A1A530F2-9D6E-4441-825F-BFBCBF6B90E1}" type="presParOf" srcId="{42AE3B70-DE85-469E-B10F-C40A5E811188}" destId="{B45672B7-D5D6-43E7-ABD2-EB8536C26586}" srcOrd="12" destOrd="0" presId="urn:microsoft.com/office/officeart/2005/8/layout/default"/>
    <dgm:cxn modelId="{E37D7AA0-BAF8-4B03-9D3E-B50901A0CC14}" type="presParOf" srcId="{42AE3B70-DE85-469E-B10F-C40A5E811188}" destId="{5DBAB97E-2D76-4190-981E-E6168DF96B09}" srcOrd="13" destOrd="0" presId="urn:microsoft.com/office/officeart/2005/8/layout/default"/>
    <dgm:cxn modelId="{C060631B-9517-43C5-9045-ECE6940EA49E}" type="presParOf" srcId="{42AE3B70-DE85-469E-B10F-C40A5E811188}" destId="{947D55C5-1113-44BD-8400-6A71DFE8F9AA}" srcOrd="14" destOrd="0" presId="urn:microsoft.com/office/officeart/2005/8/layout/default"/>
    <dgm:cxn modelId="{8DD271F3-E086-4F46-8B0F-048E8D672C2A}" type="presParOf" srcId="{42AE3B70-DE85-469E-B10F-C40A5E811188}" destId="{4999624C-64CD-4496-AD3F-EF3B699A5349}" srcOrd="15" destOrd="0" presId="urn:microsoft.com/office/officeart/2005/8/layout/default"/>
    <dgm:cxn modelId="{46BB4947-0415-4C50-9492-C65F9DD02C7E}" type="presParOf" srcId="{42AE3B70-DE85-469E-B10F-C40A5E811188}" destId="{81C4033F-EF2C-427B-B0C0-E6500F4BFEE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DC88AE-9086-4259-80CA-6A6F05029EBD}"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1B79C6F8-AC0E-4B25-8534-4E973BBB53C4}">
      <dgm:prSet/>
      <dgm:spPr/>
      <dgm:t>
        <a:bodyPr/>
        <a:lstStyle/>
        <a:p>
          <a:r>
            <a:rPr lang="en-NZ" dirty="0"/>
            <a:t>FlexiForms, by default, allows anyone with the form link to fill out the form. However, there are scenarios where we may want to restrict access to the form. For example, we may want the form audience to be:</a:t>
          </a:r>
          <a:endParaRPr lang="en-US" dirty="0"/>
        </a:p>
      </dgm:t>
    </dgm:pt>
    <dgm:pt modelId="{EBA5BC0C-6796-4760-86B2-B51C2336C87C}" type="parTrans" cxnId="{489CE15D-D903-4CF2-9515-1F0EDBEAD100}">
      <dgm:prSet/>
      <dgm:spPr/>
      <dgm:t>
        <a:bodyPr/>
        <a:lstStyle/>
        <a:p>
          <a:endParaRPr lang="en-US"/>
        </a:p>
      </dgm:t>
    </dgm:pt>
    <dgm:pt modelId="{5671060D-82E8-4617-A42D-B5E510C3E77F}" type="sibTrans" cxnId="{489CE15D-D903-4CF2-9515-1F0EDBEAD100}">
      <dgm:prSet/>
      <dgm:spPr/>
      <dgm:t>
        <a:bodyPr/>
        <a:lstStyle/>
        <a:p>
          <a:endParaRPr lang="en-US"/>
        </a:p>
      </dgm:t>
    </dgm:pt>
    <dgm:pt modelId="{9AC1693F-AF3C-446E-A77B-174DBA4E125B}">
      <dgm:prSet/>
      <dgm:spPr/>
      <dgm:t>
        <a:bodyPr/>
        <a:lstStyle/>
        <a:p>
          <a:r>
            <a:rPr lang="en-NZ" dirty="0"/>
            <a:t>Only the employees in our organization</a:t>
          </a:r>
          <a:endParaRPr lang="en-US" dirty="0"/>
        </a:p>
      </dgm:t>
    </dgm:pt>
    <dgm:pt modelId="{57CA13D2-4806-4829-9271-A6C923B6E199}" type="parTrans" cxnId="{B8AE0CAC-12A3-47B4-B20D-583CD354B47D}">
      <dgm:prSet/>
      <dgm:spPr/>
      <dgm:t>
        <a:bodyPr/>
        <a:lstStyle/>
        <a:p>
          <a:endParaRPr lang="en-US"/>
        </a:p>
      </dgm:t>
    </dgm:pt>
    <dgm:pt modelId="{50A27826-5B56-48C8-A979-87BDA9268561}" type="sibTrans" cxnId="{B8AE0CAC-12A3-47B4-B20D-583CD354B47D}">
      <dgm:prSet/>
      <dgm:spPr/>
      <dgm:t>
        <a:bodyPr/>
        <a:lstStyle/>
        <a:p>
          <a:endParaRPr lang="en-US"/>
        </a:p>
      </dgm:t>
    </dgm:pt>
    <dgm:pt modelId="{CB7513EC-CCF5-40D6-AD09-F1854F0FD48D}">
      <dgm:prSet/>
      <dgm:spPr/>
      <dgm:t>
        <a:bodyPr/>
        <a:lstStyle/>
        <a:p>
          <a:pPr>
            <a:buFont typeface="Arial" panose="020B0604020202020204" pitchFamily="34" charset="0"/>
            <a:buChar char="•"/>
          </a:pPr>
          <a:r>
            <a:rPr lang="en-NZ"/>
            <a:t>Only users who have a specific type of passport</a:t>
          </a:r>
        </a:p>
      </dgm:t>
    </dgm:pt>
    <dgm:pt modelId="{87F72F43-705A-47A7-8BAB-FCEF7EEAE3A5}" type="parTrans" cxnId="{78F2D693-4220-48E7-922B-86AFF751FC0C}">
      <dgm:prSet/>
      <dgm:spPr/>
      <dgm:t>
        <a:bodyPr/>
        <a:lstStyle/>
        <a:p>
          <a:endParaRPr lang="en-NZ"/>
        </a:p>
      </dgm:t>
    </dgm:pt>
    <dgm:pt modelId="{733656F0-55AB-4C08-B079-821CCB4F62DF}" type="sibTrans" cxnId="{78F2D693-4220-48E7-922B-86AFF751FC0C}">
      <dgm:prSet/>
      <dgm:spPr/>
      <dgm:t>
        <a:bodyPr/>
        <a:lstStyle/>
        <a:p>
          <a:endParaRPr lang="en-NZ"/>
        </a:p>
      </dgm:t>
    </dgm:pt>
    <dgm:pt modelId="{1B09ED2C-4B04-4D45-B610-75746AB8B994}">
      <dgm:prSet/>
      <dgm:spPr/>
      <dgm:t>
        <a:bodyPr/>
        <a:lstStyle/>
        <a:p>
          <a:pPr>
            <a:buFont typeface="Arial" panose="020B0604020202020204" pitchFamily="34" charset="0"/>
            <a:buChar char="•"/>
          </a:pPr>
          <a:r>
            <a:rPr lang="en-NZ"/>
            <a:t>Only people who are registered in our database</a:t>
          </a:r>
        </a:p>
      </dgm:t>
    </dgm:pt>
    <dgm:pt modelId="{FE9F95E1-C6CA-4786-A258-4577C6EF013E}" type="parTrans" cxnId="{75AAE99D-5725-475C-8029-45AC55524DDD}">
      <dgm:prSet/>
      <dgm:spPr/>
      <dgm:t>
        <a:bodyPr/>
        <a:lstStyle/>
        <a:p>
          <a:endParaRPr lang="en-NZ"/>
        </a:p>
      </dgm:t>
    </dgm:pt>
    <dgm:pt modelId="{4E6D3DA6-B241-442D-92AF-705CF42617DF}" type="sibTrans" cxnId="{75AAE99D-5725-475C-8029-45AC55524DDD}">
      <dgm:prSet/>
      <dgm:spPr/>
      <dgm:t>
        <a:bodyPr/>
        <a:lstStyle/>
        <a:p>
          <a:endParaRPr lang="en-NZ"/>
        </a:p>
      </dgm:t>
    </dgm:pt>
    <dgm:pt modelId="{D5CCDC42-90D1-4C66-8652-7C5F51685FBC}">
      <dgm:prSet/>
      <dgm:spPr/>
      <dgm:t>
        <a:bodyPr/>
        <a:lstStyle/>
        <a:p>
          <a:pPr>
            <a:buFont typeface="Arial" panose="020B0604020202020204" pitchFamily="34" charset="0"/>
            <a:buChar char="•"/>
          </a:pPr>
          <a:r>
            <a:rPr lang="en-NZ" dirty="0"/>
            <a:t>Only people who have unique links</a:t>
          </a:r>
        </a:p>
      </dgm:t>
    </dgm:pt>
    <dgm:pt modelId="{07DE6532-8E0A-432D-B9F6-0A53CB8BD45F}" type="parTrans" cxnId="{FD1AD5C1-F241-4F97-BC5F-B312072AD10C}">
      <dgm:prSet/>
      <dgm:spPr/>
      <dgm:t>
        <a:bodyPr/>
        <a:lstStyle/>
        <a:p>
          <a:endParaRPr lang="en-NZ"/>
        </a:p>
      </dgm:t>
    </dgm:pt>
    <dgm:pt modelId="{32C80A4B-1104-4FA7-ACCE-5E523894C29B}" type="sibTrans" cxnId="{FD1AD5C1-F241-4F97-BC5F-B312072AD10C}">
      <dgm:prSet/>
      <dgm:spPr/>
      <dgm:t>
        <a:bodyPr/>
        <a:lstStyle/>
        <a:p>
          <a:endParaRPr lang="en-NZ"/>
        </a:p>
      </dgm:t>
    </dgm:pt>
    <dgm:pt modelId="{B6E2A8B6-C061-4959-9EFC-BBA35B2F1992}">
      <dgm:prSet/>
      <dgm:spPr/>
      <dgm:t>
        <a:bodyPr/>
        <a:lstStyle/>
        <a:p>
          <a:pPr>
            <a:buFont typeface="Arial" panose="020B0604020202020204" pitchFamily="34" charset="0"/>
            <a:buChar char="•"/>
          </a:pPr>
          <a:r>
            <a:rPr lang="en-NZ" dirty="0"/>
            <a:t>Only people who have not filled out the form before</a:t>
          </a:r>
        </a:p>
      </dgm:t>
    </dgm:pt>
    <dgm:pt modelId="{889EE62B-9ADD-40C0-995F-80709A8AC93E}" type="parTrans" cxnId="{579072CB-BB43-448F-AA77-90870517D016}">
      <dgm:prSet/>
      <dgm:spPr/>
      <dgm:t>
        <a:bodyPr/>
        <a:lstStyle/>
        <a:p>
          <a:endParaRPr lang="en-NZ"/>
        </a:p>
      </dgm:t>
    </dgm:pt>
    <dgm:pt modelId="{CE2B2A0A-E57B-40EA-8AD6-AFBA685C8ADA}" type="sibTrans" cxnId="{579072CB-BB43-448F-AA77-90870517D016}">
      <dgm:prSet/>
      <dgm:spPr/>
      <dgm:t>
        <a:bodyPr/>
        <a:lstStyle/>
        <a:p>
          <a:endParaRPr lang="en-NZ"/>
        </a:p>
      </dgm:t>
    </dgm:pt>
    <dgm:pt modelId="{9679697F-F0B1-43E4-AB2D-BF9B6A697AD5}" type="pres">
      <dgm:prSet presAssocID="{6FDC88AE-9086-4259-80CA-6A6F05029EBD}" presName="vert0" presStyleCnt="0">
        <dgm:presLayoutVars>
          <dgm:dir/>
          <dgm:animOne val="branch"/>
          <dgm:animLvl val="lvl"/>
        </dgm:presLayoutVars>
      </dgm:prSet>
      <dgm:spPr/>
    </dgm:pt>
    <dgm:pt modelId="{9A5A7C52-3C22-47E2-AEB0-6E96F2C436B0}" type="pres">
      <dgm:prSet presAssocID="{1B79C6F8-AC0E-4B25-8534-4E973BBB53C4}" presName="thickLine" presStyleLbl="alignNode1" presStyleIdx="0" presStyleCnt="1"/>
      <dgm:spPr/>
    </dgm:pt>
    <dgm:pt modelId="{B73DA3EE-4EE5-447D-A523-6AFC8FCCA867}" type="pres">
      <dgm:prSet presAssocID="{1B79C6F8-AC0E-4B25-8534-4E973BBB53C4}" presName="horz1" presStyleCnt="0"/>
      <dgm:spPr/>
    </dgm:pt>
    <dgm:pt modelId="{CF8C6B48-63DA-4291-845E-B82155149808}" type="pres">
      <dgm:prSet presAssocID="{1B79C6F8-AC0E-4B25-8534-4E973BBB53C4}" presName="tx1" presStyleLbl="revTx" presStyleIdx="0" presStyleCnt="6"/>
      <dgm:spPr/>
    </dgm:pt>
    <dgm:pt modelId="{C0B095ED-B049-4549-AA0A-F99962CC1DA9}" type="pres">
      <dgm:prSet presAssocID="{1B79C6F8-AC0E-4B25-8534-4E973BBB53C4}" presName="vert1" presStyleCnt="0"/>
      <dgm:spPr/>
    </dgm:pt>
    <dgm:pt modelId="{879B906A-7FA7-407A-91C5-52ED39240DB4}" type="pres">
      <dgm:prSet presAssocID="{9AC1693F-AF3C-446E-A77B-174DBA4E125B}" presName="vertSpace2a" presStyleCnt="0"/>
      <dgm:spPr/>
    </dgm:pt>
    <dgm:pt modelId="{CF22867E-90A5-4BDC-BB0A-1663C5FBCE8C}" type="pres">
      <dgm:prSet presAssocID="{9AC1693F-AF3C-446E-A77B-174DBA4E125B}" presName="horz2" presStyleCnt="0"/>
      <dgm:spPr/>
    </dgm:pt>
    <dgm:pt modelId="{607436F6-228B-4F0A-AB33-9175A37818D9}" type="pres">
      <dgm:prSet presAssocID="{9AC1693F-AF3C-446E-A77B-174DBA4E125B}" presName="horzSpace2" presStyleCnt="0"/>
      <dgm:spPr/>
    </dgm:pt>
    <dgm:pt modelId="{6D894758-0070-4BF7-8083-9A1DB8489E17}" type="pres">
      <dgm:prSet presAssocID="{9AC1693F-AF3C-446E-A77B-174DBA4E125B}" presName="tx2" presStyleLbl="revTx" presStyleIdx="1" presStyleCnt="6"/>
      <dgm:spPr/>
    </dgm:pt>
    <dgm:pt modelId="{8C4AD760-9253-49E6-8599-6522C0DF0C17}" type="pres">
      <dgm:prSet presAssocID="{9AC1693F-AF3C-446E-A77B-174DBA4E125B}" presName="vert2" presStyleCnt="0"/>
      <dgm:spPr/>
    </dgm:pt>
    <dgm:pt modelId="{048F382A-8A72-47BE-BF4F-004ADDD536C0}" type="pres">
      <dgm:prSet presAssocID="{9AC1693F-AF3C-446E-A77B-174DBA4E125B}" presName="thinLine2b" presStyleLbl="callout" presStyleIdx="0" presStyleCnt="5"/>
      <dgm:spPr/>
    </dgm:pt>
    <dgm:pt modelId="{C5DA8AB8-0789-4B81-8640-DCC941B803D4}" type="pres">
      <dgm:prSet presAssocID="{9AC1693F-AF3C-446E-A77B-174DBA4E125B}" presName="vertSpace2b" presStyleCnt="0"/>
      <dgm:spPr/>
    </dgm:pt>
    <dgm:pt modelId="{036E10FB-85F1-450F-A410-4B35AF63525A}" type="pres">
      <dgm:prSet presAssocID="{CB7513EC-CCF5-40D6-AD09-F1854F0FD48D}" presName="horz2" presStyleCnt="0"/>
      <dgm:spPr/>
    </dgm:pt>
    <dgm:pt modelId="{3E4A31FD-19FE-4DEA-8697-732BE8F2D204}" type="pres">
      <dgm:prSet presAssocID="{CB7513EC-CCF5-40D6-AD09-F1854F0FD48D}" presName="horzSpace2" presStyleCnt="0"/>
      <dgm:spPr/>
    </dgm:pt>
    <dgm:pt modelId="{D91961EA-5CA5-48EC-9429-6C8AD382C4EF}" type="pres">
      <dgm:prSet presAssocID="{CB7513EC-CCF5-40D6-AD09-F1854F0FD48D}" presName="tx2" presStyleLbl="revTx" presStyleIdx="2" presStyleCnt="6"/>
      <dgm:spPr/>
    </dgm:pt>
    <dgm:pt modelId="{6F21ECAD-2434-440F-8338-DF95FC1C47B3}" type="pres">
      <dgm:prSet presAssocID="{CB7513EC-CCF5-40D6-AD09-F1854F0FD48D}" presName="vert2" presStyleCnt="0"/>
      <dgm:spPr/>
    </dgm:pt>
    <dgm:pt modelId="{4A8A4AE3-D28C-498C-B230-93373F728F53}" type="pres">
      <dgm:prSet presAssocID="{CB7513EC-CCF5-40D6-AD09-F1854F0FD48D}" presName="thinLine2b" presStyleLbl="callout" presStyleIdx="1" presStyleCnt="5"/>
      <dgm:spPr/>
    </dgm:pt>
    <dgm:pt modelId="{B4FFCDCC-5356-4942-A6A3-CAF217B3DEA3}" type="pres">
      <dgm:prSet presAssocID="{CB7513EC-CCF5-40D6-AD09-F1854F0FD48D}" presName="vertSpace2b" presStyleCnt="0"/>
      <dgm:spPr/>
    </dgm:pt>
    <dgm:pt modelId="{1D3DBE23-1ED6-4A68-B1EB-48EEA458DAF4}" type="pres">
      <dgm:prSet presAssocID="{1B09ED2C-4B04-4D45-B610-75746AB8B994}" presName="horz2" presStyleCnt="0"/>
      <dgm:spPr/>
    </dgm:pt>
    <dgm:pt modelId="{2A5E84C2-CE92-49C5-9419-81DE8C673449}" type="pres">
      <dgm:prSet presAssocID="{1B09ED2C-4B04-4D45-B610-75746AB8B994}" presName="horzSpace2" presStyleCnt="0"/>
      <dgm:spPr/>
    </dgm:pt>
    <dgm:pt modelId="{9F21C2FA-5ADD-4808-A264-F22B93527819}" type="pres">
      <dgm:prSet presAssocID="{1B09ED2C-4B04-4D45-B610-75746AB8B994}" presName="tx2" presStyleLbl="revTx" presStyleIdx="3" presStyleCnt="6"/>
      <dgm:spPr/>
    </dgm:pt>
    <dgm:pt modelId="{00181DBD-18AD-46A7-B1C8-20D7674341C0}" type="pres">
      <dgm:prSet presAssocID="{1B09ED2C-4B04-4D45-B610-75746AB8B994}" presName="vert2" presStyleCnt="0"/>
      <dgm:spPr/>
    </dgm:pt>
    <dgm:pt modelId="{026ECE14-A1DD-40EB-A479-A3A85C89266E}" type="pres">
      <dgm:prSet presAssocID="{1B09ED2C-4B04-4D45-B610-75746AB8B994}" presName="thinLine2b" presStyleLbl="callout" presStyleIdx="2" presStyleCnt="5"/>
      <dgm:spPr/>
    </dgm:pt>
    <dgm:pt modelId="{5E1C8FB3-4976-4E22-9D66-854F9716A390}" type="pres">
      <dgm:prSet presAssocID="{1B09ED2C-4B04-4D45-B610-75746AB8B994}" presName="vertSpace2b" presStyleCnt="0"/>
      <dgm:spPr/>
    </dgm:pt>
    <dgm:pt modelId="{2E3A5359-7421-49E1-A392-A0166ECFA933}" type="pres">
      <dgm:prSet presAssocID="{D5CCDC42-90D1-4C66-8652-7C5F51685FBC}" presName="horz2" presStyleCnt="0"/>
      <dgm:spPr/>
    </dgm:pt>
    <dgm:pt modelId="{E00F2BFC-A61D-436A-8C41-7CB342CCF73B}" type="pres">
      <dgm:prSet presAssocID="{D5CCDC42-90D1-4C66-8652-7C5F51685FBC}" presName="horzSpace2" presStyleCnt="0"/>
      <dgm:spPr/>
    </dgm:pt>
    <dgm:pt modelId="{832BB9AE-9F6E-4317-BE8E-018E729FBCB3}" type="pres">
      <dgm:prSet presAssocID="{D5CCDC42-90D1-4C66-8652-7C5F51685FBC}" presName="tx2" presStyleLbl="revTx" presStyleIdx="4" presStyleCnt="6"/>
      <dgm:spPr/>
    </dgm:pt>
    <dgm:pt modelId="{4AF70E3A-6E9B-4B6E-BE7E-2174FC5E9F6B}" type="pres">
      <dgm:prSet presAssocID="{D5CCDC42-90D1-4C66-8652-7C5F51685FBC}" presName="vert2" presStyleCnt="0"/>
      <dgm:spPr/>
    </dgm:pt>
    <dgm:pt modelId="{CAEA4DE4-543D-414A-AD34-52E26155037E}" type="pres">
      <dgm:prSet presAssocID="{D5CCDC42-90D1-4C66-8652-7C5F51685FBC}" presName="thinLine2b" presStyleLbl="callout" presStyleIdx="3" presStyleCnt="5"/>
      <dgm:spPr/>
    </dgm:pt>
    <dgm:pt modelId="{797EBABB-1229-44DD-8849-813BA8C5FED2}" type="pres">
      <dgm:prSet presAssocID="{D5CCDC42-90D1-4C66-8652-7C5F51685FBC}" presName="vertSpace2b" presStyleCnt="0"/>
      <dgm:spPr/>
    </dgm:pt>
    <dgm:pt modelId="{3D9B431F-9BBF-4925-B728-9B5921217404}" type="pres">
      <dgm:prSet presAssocID="{B6E2A8B6-C061-4959-9EFC-BBA35B2F1992}" presName="horz2" presStyleCnt="0"/>
      <dgm:spPr/>
    </dgm:pt>
    <dgm:pt modelId="{825B3699-6D97-4C93-8412-147B93C4A949}" type="pres">
      <dgm:prSet presAssocID="{B6E2A8B6-C061-4959-9EFC-BBA35B2F1992}" presName="horzSpace2" presStyleCnt="0"/>
      <dgm:spPr/>
    </dgm:pt>
    <dgm:pt modelId="{C2AEB9A5-6AC8-4FB0-9925-B6655DE2BE2B}" type="pres">
      <dgm:prSet presAssocID="{B6E2A8B6-C061-4959-9EFC-BBA35B2F1992}" presName="tx2" presStyleLbl="revTx" presStyleIdx="5" presStyleCnt="6"/>
      <dgm:spPr/>
    </dgm:pt>
    <dgm:pt modelId="{9FC757B7-6D89-40FB-8FDF-2D7DC1BD9EE6}" type="pres">
      <dgm:prSet presAssocID="{B6E2A8B6-C061-4959-9EFC-BBA35B2F1992}" presName="vert2" presStyleCnt="0"/>
      <dgm:spPr/>
    </dgm:pt>
    <dgm:pt modelId="{85EFF816-5BD7-4790-BC41-8FC08E9776F8}" type="pres">
      <dgm:prSet presAssocID="{B6E2A8B6-C061-4959-9EFC-BBA35B2F1992}" presName="thinLine2b" presStyleLbl="callout" presStyleIdx="4" presStyleCnt="5"/>
      <dgm:spPr/>
    </dgm:pt>
    <dgm:pt modelId="{5273D8FF-EA60-4E2C-B2C9-4E4891355FE8}" type="pres">
      <dgm:prSet presAssocID="{B6E2A8B6-C061-4959-9EFC-BBA35B2F1992}" presName="vertSpace2b" presStyleCnt="0"/>
      <dgm:spPr/>
    </dgm:pt>
  </dgm:ptLst>
  <dgm:cxnLst>
    <dgm:cxn modelId="{C193870B-54C1-4548-B3D6-09B5A3470A5A}" type="presOf" srcId="{9AC1693F-AF3C-446E-A77B-174DBA4E125B}" destId="{6D894758-0070-4BF7-8083-9A1DB8489E17}" srcOrd="0" destOrd="0" presId="urn:microsoft.com/office/officeart/2008/layout/LinedList"/>
    <dgm:cxn modelId="{5D9F5B29-9072-40C7-9A85-A9647E3EC1E3}" type="presOf" srcId="{1B79C6F8-AC0E-4B25-8534-4E973BBB53C4}" destId="{CF8C6B48-63DA-4291-845E-B82155149808}" srcOrd="0" destOrd="0" presId="urn:microsoft.com/office/officeart/2008/layout/LinedList"/>
    <dgm:cxn modelId="{489CE15D-D903-4CF2-9515-1F0EDBEAD100}" srcId="{6FDC88AE-9086-4259-80CA-6A6F05029EBD}" destId="{1B79C6F8-AC0E-4B25-8534-4E973BBB53C4}" srcOrd="0" destOrd="0" parTransId="{EBA5BC0C-6796-4760-86B2-B51C2336C87C}" sibTransId="{5671060D-82E8-4617-A42D-B5E510C3E77F}"/>
    <dgm:cxn modelId="{2A46604C-B64B-4700-B276-DC23634AB193}" type="presOf" srcId="{6FDC88AE-9086-4259-80CA-6A6F05029EBD}" destId="{9679697F-F0B1-43E4-AB2D-BF9B6A697AD5}" srcOrd="0" destOrd="0" presId="urn:microsoft.com/office/officeart/2008/layout/LinedList"/>
    <dgm:cxn modelId="{78F2D693-4220-48E7-922B-86AFF751FC0C}" srcId="{1B79C6F8-AC0E-4B25-8534-4E973BBB53C4}" destId="{CB7513EC-CCF5-40D6-AD09-F1854F0FD48D}" srcOrd="1" destOrd="0" parTransId="{87F72F43-705A-47A7-8BAB-FCEF7EEAE3A5}" sibTransId="{733656F0-55AB-4C08-B079-821CCB4F62DF}"/>
    <dgm:cxn modelId="{75AAE99D-5725-475C-8029-45AC55524DDD}" srcId="{1B79C6F8-AC0E-4B25-8534-4E973BBB53C4}" destId="{1B09ED2C-4B04-4D45-B610-75746AB8B994}" srcOrd="2" destOrd="0" parTransId="{FE9F95E1-C6CA-4786-A258-4577C6EF013E}" sibTransId="{4E6D3DA6-B241-442D-92AF-705CF42617DF}"/>
    <dgm:cxn modelId="{B8AE0CAC-12A3-47B4-B20D-583CD354B47D}" srcId="{1B79C6F8-AC0E-4B25-8534-4E973BBB53C4}" destId="{9AC1693F-AF3C-446E-A77B-174DBA4E125B}" srcOrd="0" destOrd="0" parTransId="{57CA13D2-4806-4829-9271-A6C923B6E199}" sibTransId="{50A27826-5B56-48C8-A979-87BDA9268561}"/>
    <dgm:cxn modelId="{E72EF4B9-F268-41A8-917A-942EEF3A5C28}" type="presOf" srcId="{B6E2A8B6-C061-4959-9EFC-BBA35B2F1992}" destId="{C2AEB9A5-6AC8-4FB0-9925-B6655DE2BE2B}" srcOrd="0" destOrd="0" presId="urn:microsoft.com/office/officeart/2008/layout/LinedList"/>
    <dgm:cxn modelId="{FD1AD5C1-F241-4F97-BC5F-B312072AD10C}" srcId="{1B79C6F8-AC0E-4B25-8534-4E973BBB53C4}" destId="{D5CCDC42-90D1-4C66-8652-7C5F51685FBC}" srcOrd="3" destOrd="0" parTransId="{07DE6532-8E0A-432D-B9F6-0A53CB8BD45F}" sibTransId="{32C80A4B-1104-4FA7-ACCE-5E523894C29B}"/>
    <dgm:cxn modelId="{579072CB-BB43-448F-AA77-90870517D016}" srcId="{1B79C6F8-AC0E-4B25-8534-4E973BBB53C4}" destId="{B6E2A8B6-C061-4959-9EFC-BBA35B2F1992}" srcOrd="4" destOrd="0" parTransId="{889EE62B-9ADD-40C0-995F-80709A8AC93E}" sibTransId="{CE2B2A0A-E57B-40EA-8AD6-AFBA685C8ADA}"/>
    <dgm:cxn modelId="{FD30F8D2-D0BC-4966-92B6-7D4078F829A7}" type="presOf" srcId="{CB7513EC-CCF5-40D6-AD09-F1854F0FD48D}" destId="{D91961EA-5CA5-48EC-9429-6C8AD382C4EF}" srcOrd="0" destOrd="0" presId="urn:microsoft.com/office/officeart/2008/layout/LinedList"/>
    <dgm:cxn modelId="{092D52D7-2CE7-4705-AB98-D9EDD54D6914}" type="presOf" srcId="{D5CCDC42-90D1-4C66-8652-7C5F51685FBC}" destId="{832BB9AE-9F6E-4317-BE8E-018E729FBCB3}" srcOrd="0" destOrd="0" presId="urn:microsoft.com/office/officeart/2008/layout/LinedList"/>
    <dgm:cxn modelId="{CF62FEE4-7E5E-4BCB-AF93-38F4816BED0F}" type="presOf" srcId="{1B09ED2C-4B04-4D45-B610-75746AB8B994}" destId="{9F21C2FA-5ADD-4808-A264-F22B93527819}" srcOrd="0" destOrd="0" presId="urn:microsoft.com/office/officeart/2008/layout/LinedList"/>
    <dgm:cxn modelId="{436E7707-A7EB-4E77-B4A0-D9AC5F32BAE7}" type="presParOf" srcId="{9679697F-F0B1-43E4-AB2D-BF9B6A697AD5}" destId="{9A5A7C52-3C22-47E2-AEB0-6E96F2C436B0}" srcOrd="0" destOrd="0" presId="urn:microsoft.com/office/officeart/2008/layout/LinedList"/>
    <dgm:cxn modelId="{1B5B4DAC-D8FB-4A79-A296-170C0915E028}" type="presParOf" srcId="{9679697F-F0B1-43E4-AB2D-BF9B6A697AD5}" destId="{B73DA3EE-4EE5-447D-A523-6AFC8FCCA867}" srcOrd="1" destOrd="0" presId="urn:microsoft.com/office/officeart/2008/layout/LinedList"/>
    <dgm:cxn modelId="{D8B2D19C-9D25-48A5-AE72-177A0599984B}" type="presParOf" srcId="{B73DA3EE-4EE5-447D-A523-6AFC8FCCA867}" destId="{CF8C6B48-63DA-4291-845E-B82155149808}" srcOrd="0" destOrd="0" presId="urn:microsoft.com/office/officeart/2008/layout/LinedList"/>
    <dgm:cxn modelId="{A69BA4E7-0B35-44CE-94EF-2865FC154544}" type="presParOf" srcId="{B73DA3EE-4EE5-447D-A523-6AFC8FCCA867}" destId="{C0B095ED-B049-4549-AA0A-F99962CC1DA9}" srcOrd="1" destOrd="0" presId="urn:microsoft.com/office/officeart/2008/layout/LinedList"/>
    <dgm:cxn modelId="{1ED76A43-DEAB-4D6E-B178-D3BBD407D140}" type="presParOf" srcId="{C0B095ED-B049-4549-AA0A-F99962CC1DA9}" destId="{879B906A-7FA7-407A-91C5-52ED39240DB4}" srcOrd="0" destOrd="0" presId="urn:microsoft.com/office/officeart/2008/layout/LinedList"/>
    <dgm:cxn modelId="{80EC387D-4028-4FAB-96E5-CB27B094E4FB}" type="presParOf" srcId="{C0B095ED-B049-4549-AA0A-F99962CC1DA9}" destId="{CF22867E-90A5-4BDC-BB0A-1663C5FBCE8C}" srcOrd="1" destOrd="0" presId="urn:microsoft.com/office/officeart/2008/layout/LinedList"/>
    <dgm:cxn modelId="{9BA479A1-6FEB-4341-9B88-F171446C02AA}" type="presParOf" srcId="{CF22867E-90A5-4BDC-BB0A-1663C5FBCE8C}" destId="{607436F6-228B-4F0A-AB33-9175A37818D9}" srcOrd="0" destOrd="0" presId="urn:microsoft.com/office/officeart/2008/layout/LinedList"/>
    <dgm:cxn modelId="{B3DE92F7-2064-40ED-854D-7201A54B4FB4}" type="presParOf" srcId="{CF22867E-90A5-4BDC-BB0A-1663C5FBCE8C}" destId="{6D894758-0070-4BF7-8083-9A1DB8489E17}" srcOrd="1" destOrd="0" presId="urn:microsoft.com/office/officeart/2008/layout/LinedList"/>
    <dgm:cxn modelId="{7847ACFA-D906-4912-966A-BDC4DAA702F8}" type="presParOf" srcId="{CF22867E-90A5-4BDC-BB0A-1663C5FBCE8C}" destId="{8C4AD760-9253-49E6-8599-6522C0DF0C17}" srcOrd="2" destOrd="0" presId="urn:microsoft.com/office/officeart/2008/layout/LinedList"/>
    <dgm:cxn modelId="{02C05868-D781-4422-922A-2B0269874809}" type="presParOf" srcId="{C0B095ED-B049-4549-AA0A-F99962CC1DA9}" destId="{048F382A-8A72-47BE-BF4F-004ADDD536C0}" srcOrd="2" destOrd="0" presId="urn:microsoft.com/office/officeart/2008/layout/LinedList"/>
    <dgm:cxn modelId="{4F30D5AC-0A69-4AC9-8296-667BFC4C3AB0}" type="presParOf" srcId="{C0B095ED-B049-4549-AA0A-F99962CC1DA9}" destId="{C5DA8AB8-0789-4B81-8640-DCC941B803D4}" srcOrd="3" destOrd="0" presId="urn:microsoft.com/office/officeart/2008/layout/LinedList"/>
    <dgm:cxn modelId="{80FBC2BF-2D8D-43A5-8D53-17AAEA8B3976}" type="presParOf" srcId="{C0B095ED-B049-4549-AA0A-F99962CC1DA9}" destId="{036E10FB-85F1-450F-A410-4B35AF63525A}" srcOrd="4" destOrd="0" presId="urn:microsoft.com/office/officeart/2008/layout/LinedList"/>
    <dgm:cxn modelId="{EEFC4A30-86D0-40D1-B770-CE10BB5C0DFD}" type="presParOf" srcId="{036E10FB-85F1-450F-A410-4B35AF63525A}" destId="{3E4A31FD-19FE-4DEA-8697-732BE8F2D204}" srcOrd="0" destOrd="0" presId="urn:microsoft.com/office/officeart/2008/layout/LinedList"/>
    <dgm:cxn modelId="{DE813BBC-FA09-4C8B-8C84-C04034A4B89E}" type="presParOf" srcId="{036E10FB-85F1-450F-A410-4B35AF63525A}" destId="{D91961EA-5CA5-48EC-9429-6C8AD382C4EF}" srcOrd="1" destOrd="0" presId="urn:microsoft.com/office/officeart/2008/layout/LinedList"/>
    <dgm:cxn modelId="{3C983696-5AC6-4483-998A-3D51DB4C8FC9}" type="presParOf" srcId="{036E10FB-85F1-450F-A410-4B35AF63525A}" destId="{6F21ECAD-2434-440F-8338-DF95FC1C47B3}" srcOrd="2" destOrd="0" presId="urn:microsoft.com/office/officeart/2008/layout/LinedList"/>
    <dgm:cxn modelId="{9FB5802F-3C63-4581-8AAC-6AA75FBF7998}" type="presParOf" srcId="{C0B095ED-B049-4549-AA0A-F99962CC1DA9}" destId="{4A8A4AE3-D28C-498C-B230-93373F728F53}" srcOrd="5" destOrd="0" presId="urn:microsoft.com/office/officeart/2008/layout/LinedList"/>
    <dgm:cxn modelId="{07EB62AA-42E0-4513-8266-C54C356630E0}" type="presParOf" srcId="{C0B095ED-B049-4549-AA0A-F99962CC1DA9}" destId="{B4FFCDCC-5356-4942-A6A3-CAF217B3DEA3}" srcOrd="6" destOrd="0" presId="urn:microsoft.com/office/officeart/2008/layout/LinedList"/>
    <dgm:cxn modelId="{4E4EDD5A-CA3B-427E-A027-A918665AA4CB}" type="presParOf" srcId="{C0B095ED-B049-4549-AA0A-F99962CC1DA9}" destId="{1D3DBE23-1ED6-4A68-B1EB-48EEA458DAF4}" srcOrd="7" destOrd="0" presId="urn:microsoft.com/office/officeart/2008/layout/LinedList"/>
    <dgm:cxn modelId="{9D952B03-0EDB-4041-BE75-E062B12BF66C}" type="presParOf" srcId="{1D3DBE23-1ED6-4A68-B1EB-48EEA458DAF4}" destId="{2A5E84C2-CE92-49C5-9419-81DE8C673449}" srcOrd="0" destOrd="0" presId="urn:microsoft.com/office/officeart/2008/layout/LinedList"/>
    <dgm:cxn modelId="{CE9DB176-45FA-4D48-BEF2-C1798299AC55}" type="presParOf" srcId="{1D3DBE23-1ED6-4A68-B1EB-48EEA458DAF4}" destId="{9F21C2FA-5ADD-4808-A264-F22B93527819}" srcOrd="1" destOrd="0" presId="urn:microsoft.com/office/officeart/2008/layout/LinedList"/>
    <dgm:cxn modelId="{A034861D-9003-4CA2-ABDA-8F80E3D75D45}" type="presParOf" srcId="{1D3DBE23-1ED6-4A68-B1EB-48EEA458DAF4}" destId="{00181DBD-18AD-46A7-B1C8-20D7674341C0}" srcOrd="2" destOrd="0" presId="urn:microsoft.com/office/officeart/2008/layout/LinedList"/>
    <dgm:cxn modelId="{2F46EDD4-C1DA-475A-A9D6-CB557A3EFCF9}" type="presParOf" srcId="{C0B095ED-B049-4549-AA0A-F99962CC1DA9}" destId="{026ECE14-A1DD-40EB-A479-A3A85C89266E}" srcOrd="8" destOrd="0" presId="urn:microsoft.com/office/officeart/2008/layout/LinedList"/>
    <dgm:cxn modelId="{87277588-ED71-4C76-B967-69B9BC5F3D27}" type="presParOf" srcId="{C0B095ED-B049-4549-AA0A-F99962CC1DA9}" destId="{5E1C8FB3-4976-4E22-9D66-854F9716A390}" srcOrd="9" destOrd="0" presId="urn:microsoft.com/office/officeart/2008/layout/LinedList"/>
    <dgm:cxn modelId="{F4CB778D-E185-48F0-8F4D-42F58F87EE64}" type="presParOf" srcId="{C0B095ED-B049-4549-AA0A-F99962CC1DA9}" destId="{2E3A5359-7421-49E1-A392-A0166ECFA933}" srcOrd="10" destOrd="0" presId="urn:microsoft.com/office/officeart/2008/layout/LinedList"/>
    <dgm:cxn modelId="{5F05B567-4341-44E0-AE99-81E431018E4E}" type="presParOf" srcId="{2E3A5359-7421-49E1-A392-A0166ECFA933}" destId="{E00F2BFC-A61D-436A-8C41-7CB342CCF73B}" srcOrd="0" destOrd="0" presId="urn:microsoft.com/office/officeart/2008/layout/LinedList"/>
    <dgm:cxn modelId="{9966B753-2E7B-4DE4-A04E-4DA9FD6F2A39}" type="presParOf" srcId="{2E3A5359-7421-49E1-A392-A0166ECFA933}" destId="{832BB9AE-9F6E-4317-BE8E-018E729FBCB3}" srcOrd="1" destOrd="0" presId="urn:microsoft.com/office/officeart/2008/layout/LinedList"/>
    <dgm:cxn modelId="{B4B1A72A-4457-4DD7-8F8E-71535BF0142F}" type="presParOf" srcId="{2E3A5359-7421-49E1-A392-A0166ECFA933}" destId="{4AF70E3A-6E9B-4B6E-BE7E-2174FC5E9F6B}" srcOrd="2" destOrd="0" presId="urn:microsoft.com/office/officeart/2008/layout/LinedList"/>
    <dgm:cxn modelId="{1CA8E2E6-5EED-4FAB-84D1-5688ACE44B5F}" type="presParOf" srcId="{C0B095ED-B049-4549-AA0A-F99962CC1DA9}" destId="{CAEA4DE4-543D-414A-AD34-52E26155037E}" srcOrd="11" destOrd="0" presId="urn:microsoft.com/office/officeart/2008/layout/LinedList"/>
    <dgm:cxn modelId="{F0B279B2-A89C-4DF1-BB55-21EB468ED6A4}" type="presParOf" srcId="{C0B095ED-B049-4549-AA0A-F99962CC1DA9}" destId="{797EBABB-1229-44DD-8849-813BA8C5FED2}" srcOrd="12" destOrd="0" presId="urn:microsoft.com/office/officeart/2008/layout/LinedList"/>
    <dgm:cxn modelId="{BF896EB1-0A83-410B-8BF7-E6AAD5F712FC}" type="presParOf" srcId="{C0B095ED-B049-4549-AA0A-F99962CC1DA9}" destId="{3D9B431F-9BBF-4925-B728-9B5921217404}" srcOrd="13" destOrd="0" presId="urn:microsoft.com/office/officeart/2008/layout/LinedList"/>
    <dgm:cxn modelId="{24BFB518-0818-4A14-A087-5E4AE38A0F75}" type="presParOf" srcId="{3D9B431F-9BBF-4925-B728-9B5921217404}" destId="{825B3699-6D97-4C93-8412-147B93C4A949}" srcOrd="0" destOrd="0" presId="urn:microsoft.com/office/officeart/2008/layout/LinedList"/>
    <dgm:cxn modelId="{3A48F76E-B17D-43EF-A480-06E303F843CA}" type="presParOf" srcId="{3D9B431F-9BBF-4925-B728-9B5921217404}" destId="{C2AEB9A5-6AC8-4FB0-9925-B6655DE2BE2B}" srcOrd="1" destOrd="0" presId="urn:microsoft.com/office/officeart/2008/layout/LinedList"/>
    <dgm:cxn modelId="{F60B5F12-062D-4043-AA77-8DEFD0E78140}" type="presParOf" srcId="{3D9B431F-9BBF-4925-B728-9B5921217404}" destId="{9FC757B7-6D89-40FB-8FDF-2D7DC1BD9EE6}" srcOrd="2" destOrd="0" presId="urn:microsoft.com/office/officeart/2008/layout/LinedList"/>
    <dgm:cxn modelId="{1BD29E12-E58C-4147-9F4F-5EDE24F7A06B}" type="presParOf" srcId="{C0B095ED-B049-4549-AA0A-F99962CC1DA9}" destId="{85EFF816-5BD7-4790-BC41-8FC08E9776F8}" srcOrd="14" destOrd="0" presId="urn:microsoft.com/office/officeart/2008/layout/LinedList"/>
    <dgm:cxn modelId="{11221675-A974-4F19-8529-253C428319A6}" type="presParOf" srcId="{C0B095ED-B049-4549-AA0A-F99962CC1DA9}" destId="{5273D8FF-EA60-4E2C-B2C9-4E4891355FE8}"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BB7B96-A96D-47ED-A35C-0AB11760929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0BCDBBC-C604-4AB7-ABE2-BD67D0F4308D}">
      <dgm:prSet/>
      <dgm:spPr/>
      <dgm:t>
        <a:bodyPr/>
        <a:lstStyle/>
        <a:p>
          <a:r>
            <a:rPr lang="en-NZ" dirty="0"/>
            <a:t>FlexiForms offers a highly flexible verification mechanism where a </a:t>
          </a:r>
          <a:r>
            <a:rPr lang="en-NZ" b="1" dirty="0"/>
            <a:t>source</a:t>
          </a:r>
          <a:r>
            <a:rPr lang="en-NZ" dirty="0"/>
            <a:t> is matched with a </a:t>
          </a:r>
          <a:r>
            <a:rPr lang="en-NZ" b="1" dirty="0"/>
            <a:t>target</a:t>
          </a:r>
          <a:r>
            <a:rPr lang="en-NZ" dirty="0"/>
            <a:t>.</a:t>
          </a:r>
          <a:endParaRPr lang="en-US" dirty="0"/>
        </a:p>
      </dgm:t>
    </dgm:pt>
    <dgm:pt modelId="{E3728837-7C0E-4DED-BB7C-BB1221CB75DA}" type="parTrans" cxnId="{9CCA67C8-C2DA-4E12-AC8D-1871445A0BCF}">
      <dgm:prSet/>
      <dgm:spPr/>
      <dgm:t>
        <a:bodyPr/>
        <a:lstStyle/>
        <a:p>
          <a:endParaRPr lang="en-US"/>
        </a:p>
      </dgm:t>
    </dgm:pt>
    <dgm:pt modelId="{69C3E433-DCF4-4D65-92B4-9AF3CEA66938}" type="sibTrans" cxnId="{9CCA67C8-C2DA-4E12-AC8D-1871445A0BCF}">
      <dgm:prSet/>
      <dgm:spPr/>
      <dgm:t>
        <a:bodyPr/>
        <a:lstStyle/>
        <a:p>
          <a:endParaRPr lang="en-US"/>
        </a:p>
      </dgm:t>
    </dgm:pt>
    <dgm:pt modelId="{570F8E53-5B0D-4DD1-89AC-055F79622683}">
      <dgm:prSet/>
      <dgm:spPr/>
      <dgm:t>
        <a:bodyPr/>
        <a:lstStyle/>
        <a:p>
          <a:r>
            <a:rPr lang="en-NZ" dirty="0"/>
            <a:t>Sources can be any piece of information the user provides on the verification screen, as shown in the examples below.</a:t>
          </a:r>
          <a:endParaRPr lang="en-US" dirty="0"/>
        </a:p>
      </dgm:t>
    </dgm:pt>
    <dgm:pt modelId="{80F9E0E3-71F8-4E0A-8DA1-AFD435CA3A8A}" type="parTrans" cxnId="{181C7726-CCCD-470D-8646-FC654D35A45B}">
      <dgm:prSet/>
      <dgm:spPr/>
      <dgm:t>
        <a:bodyPr/>
        <a:lstStyle/>
        <a:p>
          <a:endParaRPr lang="en-US"/>
        </a:p>
      </dgm:t>
    </dgm:pt>
    <dgm:pt modelId="{4CFC3805-B1CE-422F-84F8-E6DE75A51CAF}" type="sibTrans" cxnId="{181C7726-CCCD-470D-8646-FC654D35A45B}">
      <dgm:prSet/>
      <dgm:spPr/>
      <dgm:t>
        <a:bodyPr/>
        <a:lstStyle/>
        <a:p>
          <a:endParaRPr lang="en-US"/>
        </a:p>
      </dgm:t>
    </dgm:pt>
    <dgm:pt modelId="{5C79360D-0413-43AE-9E66-F7AF5AC238CD}" type="pres">
      <dgm:prSet presAssocID="{A4BB7B96-A96D-47ED-A35C-0AB11760929E}" presName="hierChild1" presStyleCnt="0">
        <dgm:presLayoutVars>
          <dgm:chPref val="1"/>
          <dgm:dir/>
          <dgm:animOne val="branch"/>
          <dgm:animLvl val="lvl"/>
          <dgm:resizeHandles/>
        </dgm:presLayoutVars>
      </dgm:prSet>
      <dgm:spPr/>
    </dgm:pt>
    <dgm:pt modelId="{64EAABA0-A857-4564-92A3-28C2FE26F012}" type="pres">
      <dgm:prSet presAssocID="{70BCDBBC-C604-4AB7-ABE2-BD67D0F4308D}" presName="hierRoot1" presStyleCnt="0"/>
      <dgm:spPr/>
    </dgm:pt>
    <dgm:pt modelId="{2CBBB958-B54A-4C8B-9B5D-19B64C30EF5F}" type="pres">
      <dgm:prSet presAssocID="{70BCDBBC-C604-4AB7-ABE2-BD67D0F4308D}" presName="composite" presStyleCnt="0"/>
      <dgm:spPr/>
    </dgm:pt>
    <dgm:pt modelId="{F74AAD7B-A2A2-4D25-8E1F-CFF2B18F0B9E}" type="pres">
      <dgm:prSet presAssocID="{70BCDBBC-C604-4AB7-ABE2-BD67D0F4308D}" presName="background" presStyleLbl="node0" presStyleIdx="0" presStyleCnt="2"/>
      <dgm:spPr/>
    </dgm:pt>
    <dgm:pt modelId="{BA97978B-0AE8-4A3F-828D-8CFB1DD4BB94}" type="pres">
      <dgm:prSet presAssocID="{70BCDBBC-C604-4AB7-ABE2-BD67D0F4308D}" presName="text" presStyleLbl="fgAcc0" presStyleIdx="0" presStyleCnt="2">
        <dgm:presLayoutVars>
          <dgm:chPref val="3"/>
        </dgm:presLayoutVars>
      </dgm:prSet>
      <dgm:spPr/>
    </dgm:pt>
    <dgm:pt modelId="{90B00673-C542-4E48-96A6-5AE282B36A31}" type="pres">
      <dgm:prSet presAssocID="{70BCDBBC-C604-4AB7-ABE2-BD67D0F4308D}" presName="hierChild2" presStyleCnt="0"/>
      <dgm:spPr/>
    </dgm:pt>
    <dgm:pt modelId="{D4E15FAA-DA5E-4023-8DE6-2E9F49386BB3}" type="pres">
      <dgm:prSet presAssocID="{570F8E53-5B0D-4DD1-89AC-055F79622683}" presName="hierRoot1" presStyleCnt="0"/>
      <dgm:spPr/>
    </dgm:pt>
    <dgm:pt modelId="{433F85AD-8A31-4D61-BF81-373157C62DDE}" type="pres">
      <dgm:prSet presAssocID="{570F8E53-5B0D-4DD1-89AC-055F79622683}" presName="composite" presStyleCnt="0"/>
      <dgm:spPr/>
    </dgm:pt>
    <dgm:pt modelId="{F50153EA-ADB9-495A-B228-D773CAF551C5}" type="pres">
      <dgm:prSet presAssocID="{570F8E53-5B0D-4DD1-89AC-055F79622683}" presName="background" presStyleLbl="node0" presStyleIdx="1" presStyleCnt="2"/>
      <dgm:spPr/>
    </dgm:pt>
    <dgm:pt modelId="{4A7CA6E8-78DE-486B-8F64-F122B4DFE26A}" type="pres">
      <dgm:prSet presAssocID="{570F8E53-5B0D-4DD1-89AC-055F79622683}" presName="text" presStyleLbl="fgAcc0" presStyleIdx="1" presStyleCnt="2">
        <dgm:presLayoutVars>
          <dgm:chPref val="3"/>
        </dgm:presLayoutVars>
      </dgm:prSet>
      <dgm:spPr/>
    </dgm:pt>
    <dgm:pt modelId="{E641325A-4573-43FB-8556-40AB9DAFCDDD}" type="pres">
      <dgm:prSet presAssocID="{570F8E53-5B0D-4DD1-89AC-055F79622683}" presName="hierChild2" presStyleCnt="0"/>
      <dgm:spPr/>
    </dgm:pt>
  </dgm:ptLst>
  <dgm:cxnLst>
    <dgm:cxn modelId="{181C7726-CCCD-470D-8646-FC654D35A45B}" srcId="{A4BB7B96-A96D-47ED-A35C-0AB11760929E}" destId="{570F8E53-5B0D-4DD1-89AC-055F79622683}" srcOrd="1" destOrd="0" parTransId="{80F9E0E3-71F8-4E0A-8DA1-AFD435CA3A8A}" sibTransId="{4CFC3805-B1CE-422F-84F8-E6DE75A51CAF}"/>
    <dgm:cxn modelId="{B1812268-8B57-4734-A3FB-6415A78EB3FD}" type="presOf" srcId="{70BCDBBC-C604-4AB7-ABE2-BD67D0F4308D}" destId="{BA97978B-0AE8-4A3F-828D-8CFB1DD4BB94}" srcOrd="0" destOrd="0" presId="urn:microsoft.com/office/officeart/2005/8/layout/hierarchy1"/>
    <dgm:cxn modelId="{C2FAB97F-BE24-44B7-BB7B-7CBA9E847A91}" type="presOf" srcId="{570F8E53-5B0D-4DD1-89AC-055F79622683}" destId="{4A7CA6E8-78DE-486B-8F64-F122B4DFE26A}" srcOrd="0" destOrd="0" presId="urn:microsoft.com/office/officeart/2005/8/layout/hierarchy1"/>
    <dgm:cxn modelId="{9CCA67C8-C2DA-4E12-AC8D-1871445A0BCF}" srcId="{A4BB7B96-A96D-47ED-A35C-0AB11760929E}" destId="{70BCDBBC-C604-4AB7-ABE2-BD67D0F4308D}" srcOrd="0" destOrd="0" parTransId="{E3728837-7C0E-4DED-BB7C-BB1221CB75DA}" sibTransId="{69C3E433-DCF4-4D65-92B4-9AF3CEA66938}"/>
    <dgm:cxn modelId="{25268DD2-0B79-4B93-8648-09B6AFC85081}" type="presOf" srcId="{A4BB7B96-A96D-47ED-A35C-0AB11760929E}" destId="{5C79360D-0413-43AE-9E66-F7AF5AC238CD}" srcOrd="0" destOrd="0" presId="urn:microsoft.com/office/officeart/2005/8/layout/hierarchy1"/>
    <dgm:cxn modelId="{39E20EA9-A832-4A9B-8E74-6C7032863915}" type="presParOf" srcId="{5C79360D-0413-43AE-9E66-F7AF5AC238CD}" destId="{64EAABA0-A857-4564-92A3-28C2FE26F012}" srcOrd="0" destOrd="0" presId="urn:microsoft.com/office/officeart/2005/8/layout/hierarchy1"/>
    <dgm:cxn modelId="{130A335D-C2EF-45E2-BB05-C951F3D312AC}" type="presParOf" srcId="{64EAABA0-A857-4564-92A3-28C2FE26F012}" destId="{2CBBB958-B54A-4C8B-9B5D-19B64C30EF5F}" srcOrd="0" destOrd="0" presId="urn:microsoft.com/office/officeart/2005/8/layout/hierarchy1"/>
    <dgm:cxn modelId="{59D33AD1-BDE4-4D65-96AE-A883DFCB6311}" type="presParOf" srcId="{2CBBB958-B54A-4C8B-9B5D-19B64C30EF5F}" destId="{F74AAD7B-A2A2-4D25-8E1F-CFF2B18F0B9E}" srcOrd="0" destOrd="0" presId="urn:microsoft.com/office/officeart/2005/8/layout/hierarchy1"/>
    <dgm:cxn modelId="{E5405A3C-5517-4582-B9DA-473B19876BC7}" type="presParOf" srcId="{2CBBB958-B54A-4C8B-9B5D-19B64C30EF5F}" destId="{BA97978B-0AE8-4A3F-828D-8CFB1DD4BB94}" srcOrd="1" destOrd="0" presId="urn:microsoft.com/office/officeart/2005/8/layout/hierarchy1"/>
    <dgm:cxn modelId="{9BF1F93B-8FEA-412C-9045-A12C8209C45E}" type="presParOf" srcId="{64EAABA0-A857-4564-92A3-28C2FE26F012}" destId="{90B00673-C542-4E48-96A6-5AE282B36A31}" srcOrd="1" destOrd="0" presId="urn:microsoft.com/office/officeart/2005/8/layout/hierarchy1"/>
    <dgm:cxn modelId="{617FE085-B47E-4421-829C-4ABFE7802B49}" type="presParOf" srcId="{5C79360D-0413-43AE-9E66-F7AF5AC238CD}" destId="{D4E15FAA-DA5E-4023-8DE6-2E9F49386BB3}" srcOrd="1" destOrd="0" presId="urn:microsoft.com/office/officeart/2005/8/layout/hierarchy1"/>
    <dgm:cxn modelId="{30280C69-6709-4D24-BB9C-B97EF78AF1BB}" type="presParOf" srcId="{D4E15FAA-DA5E-4023-8DE6-2E9F49386BB3}" destId="{433F85AD-8A31-4D61-BF81-373157C62DDE}" srcOrd="0" destOrd="0" presId="urn:microsoft.com/office/officeart/2005/8/layout/hierarchy1"/>
    <dgm:cxn modelId="{C308CB83-6AD1-4950-8528-4B72E482A8DA}" type="presParOf" srcId="{433F85AD-8A31-4D61-BF81-373157C62DDE}" destId="{F50153EA-ADB9-495A-B228-D773CAF551C5}" srcOrd="0" destOrd="0" presId="urn:microsoft.com/office/officeart/2005/8/layout/hierarchy1"/>
    <dgm:cxn modelId="{D4ADF07A-870F-4ACA-9113-6041E1200CEC}" type="presParOf" srcId="{433F85AD-8A31-4D61-BF81-373157C62DDE}" destId="{4A7CA6E8-78DE-486B-8F64-F122B4DFE26A}" srcOrd="1" destOrd="0" presId="urn:microsoft.com/office/officeart/2005/8/layout/hierarchy1"/>
    <dgm:cxn modelId="{D232F9B8-282C-4E05-99EA-805CC9726ADB}" type="presParOf" srcId="{D4E15FAA-DA5E-4023-8DE6-2E9F49386BB3}" destId="{E641325A-4573-43FB-8556-40AB9DAFCDD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7078F-2246-4527-90C9-4C20DD9B5FAE}">
      <dsp:nvSpPr>
        <dsp:cNvPr id="0" name=""/>
        <dsp:cNvSpPr/>
      </dsp:nvSpPr>
      <dsp:spPr>
        <a:xfrm>
          <a:off x="0" y="59238"/>
          <a:ext cx="6692748" cy="544050"/>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b="1" kern="1200" dirty="0"/>
            <a:t>If your company or organisation needs others to fill in some forms, then you need an Online Form application. Some examples:</a:t>
          </a:r>
          <a:endParaRPr lang="en-US" sz="1500" b="1" kern="1200" dirty="0"/>
        </a:p>
      </dsp:txBody>
      <dsp:txXfrm>
        <a:off x="26558" y="85796"/>
        <a:ext cx="6639632" cy="490934"/>
      </dsp:txXfrm>
    </dsp:sp>
    <dsp:sp modelId="{DA582EAF-8588-4B4F-ACB9-154127394107}">
      <dsp:nvSpPr>
        <dsp:cNvPr id="0" name=""/>
        <dsp:cNvSpPr/>
      </dsp:nvSpPr>
      <dsp:spPr>
        <a:xfrm>
          <a:off x="0" y="646488"/>
          <a:ext cx="6692748" cy="544050"/>
        </a:xfrm>
        <a:prstGeom prst="roundRect">
          <a:avLst/>
        </a:prstGeom>
        <a:gradFill rotWithShape="0">
          <a:gsLst>
            <a:gs pos="0">
              <a:schemeClr val="accent5">
                <a:hueOff val="-367617"/>
                <a:satOff val="-1974"/>
                <a:lumOff val="675"/>
                <a:alphaOff val="0"/>
                <a:tint val="94000"/>
                <a:satMod val="105000"/>
                <a:lumMod val="102000"/>
              </a:schemeClr>
            </a:gs>
            <a:gs pos="100000">
              <a:schemeClr val="accent5">
                <a:hueOff val="-367617"/>
                <a:satOff val="-1974"/>
                <a:lumOff val="67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dirty="0"/>
            <a:t>The Human Resources wants to candidates to fill in job application forms</a:t>
          </a:r>
          <a:endParaRPr lang="en-US" sz="1500" kern="1200" dirty="0"/>
        </a:p>
      </dsp:txBody>
      <dsp:txXfrm>
        <a:off x="26558" y="673046"/>
        <a:ext cx="6639632" cy="490934"/>
      </dsp:txXfrm>
    </dsp:sp>
    <dsp:sp modelId="{76AD8F66-CDF9-48C5-8D89-F8B8969B149D}">
      <dsp:nvSpPr>
        <dsp:cNvPr id="0" name=""/>
        <dsp:cNvSpPr/>
      </dsp:nvSpPr>
      <dsp:spPr>
        <a:xfrm>
          <a:off x="0" y="1233738"/>
          <a:ext cx="6692748" cy="544050"/>
        </a:xfrm>
        <a:prstGeom prst="roundRect">
          <a:avLst/>
        </a:prstGeom>
        <a:gradFill rotWithShape="0">
          <a:gsLst>
            <a:gs pos="0">
              <a:schemeClr val="accent5">
                <a:hueOff val="-735235"/>
                <a:satOff val="-3949"/>
                <a:lumOff val="1351"/>
                <a:alphaOff val="0"/>
                <a:tint val="94000"/>
                <a:satMod val="105000"/>
                <a:lumMod val="102000"/>
              </a:schemeClr>
            </a:gs>
            <a:gs pos="100000">
              <a:schemeClr val="accent5">
                <a:hueOff val="-735235"/>
                <a:satOff val="-3949"/>
                <a:lumOff val="135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dirty="0"/>
            <a:t>The Finance Department needs employees to fill in reimbursement forms</a:t>
          </a:r>
          <a:endParaRPr lang="en-US" sz="1500" kern="1200" dirty="0"/>
        </a:p>
      </dsp:txBody>
      <dsp:txXfrm>
        <a:off x="26558" y="1260296"/>
        <a:ext cx="6639632" cy="490934"/>
      </dsp:txXfrm>
    </dsp:sp>
    <dsp:sp modelId="{725B505B-4B6E-492F-ADFE-44577766E53C}">
      <dsp:nvSpPr>
        <dsp:cNvPr id="0" name=""/>
        <dsp:cNvSpPr/>
      </dsp:nvSpPr>
      <dsp:spPr>
        <a:xfrm>
          <a:off x="0" y="1820988"/>
          <a:ext cx="6692748" cy="544050"/>
        </a:xfrm>
        <a:prstGeom prst="roundRect">
          <a:avLst/>
        </a:prstGeom>
        <a:gradFill rotWithShape="0">
          <a:gsLst>
            <a:gs pos="0">
              <a:schemeClr val="accent5">
                <a:hueOff val="-1102852"/>
                <a:satOff val="-5923"/>
                <a:lumOff val="2026"/>
                <a:alphaOff val="0"/>
                <a:tint val="94000"/>
                <a:satMod val="105000"/>
                <a:lumMod val="102000"/>
              </a:schemeClr>
            </a:gs>
            <a:gs pos="100000">
              <a:schemeClr val="accent5">
                <a:hueOff val="-1102852"/>
                <a:satOff val="-5923"/>
                <a:lumOff val="202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dirty="0"/>
            <a:t>The Health and Safety Department needs health forms to be filled</a:t>
          </a:r>
          <a:endParaRPr lang="en-US" sz="1500" kern="1200" dirty="0"/>
        </a:p>
      </dsp:txBody>
      <dsp:txXfrm>
        <a:off x="26558" y="1847546"/>
        <a:ext cx="6639632" cy="490934"/>
      </dsp:txXfrm>
    </dsp:sp>
    <dsp:sp modelId="{B892FAF8-DCB1-4F8A-9D2F-215AE5FBA732}">
      <dsp:nvSpPr>
        <dsp:cNvPr id="0" name=""/>
        <dsp:cNvSpPr/>
      </dsp:nvSpPr>
      <dsp:spPr>
        <a:xfrm>
          <a:off x="0" y="2408238"/>
          <a:ext cx="6692748" cy="544050"/>
        </a:xfrm>
        <a:prstGeom prst="roundRect">
          <a:avLst/>
        </a:prstGeom>
        <a:gradFill rotWithShape="0">
          <a:gsLst>
            <a:gs pos="0">
              <a:schemeClr val="accent5">
                <a:hueOff val="-1470470"/>
                <a:satOff val="-7898"/>
                <a:lumOff val="2701"/>
                <a:alphaOff val="0"/>
                <a:tint val="94000"/>
                <a:satMod val="105000"/>
                <a:lumMod val="102000"/>
              </a:schemeClr>
            </a:gs>
            <a:gs pos="100000">
              <a:schemeClr val="accent5">
                <a:hueOff val="-1470470"/>
                <a:satOff val="-7898"/>
                <a:lumOff val="270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dirty="0"/>
            <a:t>Your construction engineering company needs some forms to be filled by contractors</a:t>
          </a:r>
          <a:endParaRPr lang="en-US" sz="1500" kern="1200" dirty="0"/>
        </a:p>
      </dsp:txBody>
      <dsp:txXfrm>
        <a:off x="26558" y="2434796"/>
        <a:ext cx="6639632" cy="490934"/>
      </dsp:txXfrm>
    </dsp:sp>
    <dsp:sp modelId="{37CA7E0E-D389-471A-8749-16DA1EC6BB67}">
      <dsp:nvSpPr>
        <dsp:cNvPr id="0" name=""/>
        <dsp:cNvSpPr/>
      </dsp:nvSpPr>
      <dsp:spPr>
        <a:xfrm>
          <a:off x="0" y="2995488"/>
          <a:ext cx="6692748" cy="544050"/>
        </a:xfrm>
        <a:prstGeom prst="roundRect">
          <a:avLst/>
        </a:prstGeom>
        <a:gradFill rotWithShape="0">
          <a:gsLst>
            <a:gs pos="0">
              <a:schemeClr val="accent5">
                <a:hueOff val="-1838087"/>
                <a:satOff val="-9872"/>
                <a:lumOff val="3377"/>
                <a:alphaOff val="0"/>
                <a:tint val="94000"/>
                <a:satMod val="105000"/>
                <a:lumMod val="102000"/>
              </a:schemeClr>
            </a:gs>
            <a:gs pos="100000">
              <a:schemeClr val="accent5">
                <a:hueOff val="-1838087"/>
                <a:satOff val="-9872"/>
                <a:lumOff val="337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dirty="0"/>
            <a:t>You are a car dealer and want your customers to fill in finance application forms</a:t>
          </a:r>
          <a:endParaRPr lang="en-US" sz="1500" kern="1200" dirty="0"/>
        </a:p>
      </dsp:txBody>
      <dsp:txXfrm>
        <a:off x="26558" y="3022046"/>
        <a:ext cx="6639632" cy="490934"/>
      </dsp:txXfrm>
    </dsp:sp>
    <dsp:sp modelId="{539B86AD-9A5F-4DE2-B65C-A27DB33A1084}">
      <dsp:nvSpPr>
        <dsp:cNvPr id="0" name=""/>
        <dsp:cNvSpPr/>
      </dsp:nvSpPr>
      <dsp:spPr>
        <a:xfrm>
          <a:off x="0" y="3582738"/>
          <a:ext cx="6692748" cy="544050"/>
        </a:xfrm>
        <a:prstGeom prst="roundRect">
          <a:avLst/>
        </a:prstGeom>
        <a:gradFill rotWithShape="0">
          <a:gsLst>
            <a:gs pos="0">
              <a:schemeClr val="accent5">
                <a:hueOff val="-2205704"/>
                <a:satOff val="-11847"/>
                <a:lumOff val="4052"/>
                <a:alphaOff val="0"/>
                <a:tint val="94000"/>
                <a:satMod val="105000"/>
                <a:lumMod val="102000"/>
              </a:schemeClr>
            </a:gs>
            <a:gs pos="100000">
              <a:schemeClr val="accent5">
                <a:hueOff val="-2205704"/>
                <a:satOff val="-11847"/>
                <a:lumOff val="405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dirty="0"/>
            <a:t>The Student Affairs department wants students to fill in financial aid or transcript request form</a:t>
          </a:r>
          <a:endParaRPr lang="en-US" sz="1500" kern="1200" dirty="0"/>
        </a:p>
      </dsp:txBody>
      <dsp:txXfrm>
        <a:off x="26558" y="3609296"/>
        <a:ext cx="6639632" cy="490934"/>
      </dsp:txXfrm>
    </dsp:sp>
    <dsp:sp modelId="{9938BB24-40BC-40C9-AAAC-2EEFFD61A95C}">
      <dsp:nvSpPr>
        <dsp:cNvPr id="0" name=""/>
        <dsp:cNvSpPr/>
      </dsp:nvSpPr>
      <dsp:spPr>
        <a:xfrm>
          <a:off x="0" y="4169988"/>
          <a:ext cx="6692748" cy="544050"/>
        </a:xfrm>
        <a:prstGeom prst="roundRect">
          <a:avLst/>
        </a:prstGeom>
        <a:gradFill rotWithShape="0">
          <a:gsLst>
            <a:gs pos="0">
              <a:schemeClr val="accent5">
                <a:hueOff val="-2573322"/>
                <a:satOff val="-13821"/>
                <a:lumOff val="4727"/>
                <a:alphaOff val="0"/>
                <a:tint val="94000"/>
                <a:satMod val="105000"/>
                <a:lumMod val="102000"/>
              </a:schemeClr>
            </a:gs>
            <a:gs pos="100000">
              <a:schemeClr val="accent5">
                <a:hueOff val="-2573322"/>
                <a:satOff val="-13821"/>
                <a:lumOff val="472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dirty="0"/>
            <a:t>You have a restaurant and want to hear complaints or feedback from your customers</a:t>
          </a:r>
          <a:endParaRPr lang="en-US" sz="1500" kern="1200" dirty="0"/>
        </a:p>
      </dsp:txBody>
      <dsp:txXfrm>
        <a:off x="26558" y="4196546"/>
        <a:ext cx="6639632" cy="490934"/>
      </dsp:txXfrm>
    </dsp:sp>
    <dsp:sp modelId="{67554923-7A2C-424F-A244-05CC4271B7B5}">
      <dsp:nvSpPr>
        <dsp:cNvPr id="0" name=""/>
        <dsp:cNvSpPr/>
      </dsp:nvSpPr>
      <dsp:spPr>
        <a:xfrm>
          <a:off x="0" y="4757238"/>
          <a:ext cx="6692748" cy="544050"/>
        </a:xfrm>
        <a:prstGeom prst="roundRect">
          <a:avLst/>
        </a:prstGeom>
        <a:gradFill rotWithShape="0">
          <a:gsLst>
            <a:gs pos="0">
              <a:schemeClr val="accent5">
                <a:hueOff val="-2940939"/>
                <a:satOff val="-15796"/>
                <a:lumOff val="5403"/>
                <a:alphaOff val="0"/>
                <a:tint val="94000"/>
                <a:satMod val="105000"/>
                <a:lumMod val="102000"/>
              </a:schemeClr>
            </a:gs>
            <a:gs pos="100000">
              <a:schemeClr val="accent5">
                <a:hueOff val="-2940939"/>
                <a:satOff val="-15796"/>
                <a:lumOff val="540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a:t>You want meeting notes and actions to be taken in a form</a:t>
          </a:r>
          <a:endParaRPr lang="en-US" sz="1500" kern="1200"/>
        </a:p>
      </dsp:txBody>
      <dsp:txXfrm>
        <a:off x="26558" y="4783796"/>
        <a:ext cx="6639632" cy="490934"/>
      </dsp:txXfrm>
    </dsp:sp>
    <dsp:sp modelId="{0AAFC907-9050-4190-BB72-6AF946885EEF}">
      <dsp:nvSpPr>
        <dsp:cNvPr id="0" name=""/>
        <dsp:cNvSpPr/>
      </dsp:nvSpPr>
      <dsp:spPr>
        <a:xfrm>
          <a:off x="0" y="5344488"/>
          <a:ext cx="6692748" cy="544050"/>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b="1" kern="1200" dirty="0"/>
            <a:t>Basically, whenever you need data to be entered in a structured form with an online device, you need Online Form!</a:t>
          </a:r>
          <a:endParaRPr lang="en-US" sz="1500" b="1" kern="1200" dirty="0"/>
        </a:p>
      </dsp:txBody>
      <dsp:txXfrm>
        <a:off x="26558" y="5371046"/>
        <a:ext cx="6639632" cy="4909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6966E-2C8D-45E4-B74F-ADE458F8257E}">
      <dsp:nvSpPr>
        <dsp:cNvPr id="0" name=""/>
        <dsp:cNvSpPr/>
      </dsp:nvSpPr>
      <dsp:spPr>
        <a:xfrm>
          <a:off x="0" y="138997"/>
          <a:ext cx="6692748" cy="1341848"/>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dirty="0"/>
            <a:t>Jobs are processes applied to the form data submitted by users. FlexiForms offers six standard jobs:</a:t>
          </a:r>
          <a:endParaRPr lang="en-US" sz="2100" kern="1200" dirty="0"/>
        </a:p>
      </dsp:txBody>
      <dsp:txXfrm>
        <a:off x="65504" y="204501"/>
        <a:ext cx="6561740" cy="1210840"/>
      </dsp:txXfrm>
    </dsp:sp>
    <dsp:sp modelId="{4CE2F110-0C8F-4807-AE85-0EABD923F88A}">
      <dsp:nvSpPr>
        <dsp:cNvPr id="0" name=""/>
        <dsp:cNvSpPr/>
      </dsp:nvSpPr>
      <dsp:spPr>
        <a:xfrm>
          <a:off x="0" y="1480845"/>
          <a:ext cx="6692748" cy="147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49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NZ" sz="1600" b="1" kern="1200" dirty="0"/>
            <a:t>Emailing</a:t>
          </a:r>
          <a:endParaRPr lang="en-US" sz="1600" kern="1200" dirty="0"/>
        </a:p>
        <a:p>
          <a:pPr marL="171450" lvl="1" indent="-171450" algn="l" defTabSz="711200">
            <a:lnSpc>
              <a:spcPct val="90000"/>
            </a:lnSpc>
            <a:spcBef>
              <a:spcPct val="0"/>
            </a:spcBef>
            <a:spcAft>
              <a:spcPct val="20000"/>
            </a:spcAft>
            <a:buFont typeface="Arial" panose="020B0604020202020204" pitchFamily="34" charset="0"/>
            <a:buChar char="•"/>
          </a:pPr>
          <a:r>
            <a:rPr lang="en-NZ" sz="1600" b="1" kern="1200" dirty="0"/>
            <a:t>Importing data into your SQL Server database</a:t>
          </a:r>
          <a:endParaRPr lang="en-NZ" sz="1600" kern="1200" dirty="0"/>
        </a:p>
        <a:p>
          <a:pPr marL="171450" lvl="1" indent="-171450" algn="l" defTabSz="711200">
            <a:lnSpc>
              <a:spcPct val="90000"/>
            </a:lnSpc>
            <a:spcBef>
              <a:spcPct val="0"/>
            </a:spcBef>
            <a:spcAft>
              <a:spcPct val="20000"/>
            </a:spcAft>
            <a:buFont typeface="Arial" panose="020B0604020202020204" pitchFamily="34" charset="0"/>
            <a:buChar char="•"/>
          </a:pPr>
          <a:r>
            <a:rPr lang="en-NZ" sz="1600" b="1" kern="1200" dirty="0"/>
            <a:t>Transferring data to any API endpoint</a:t>
          </a:r>
          <a:endParaRPr lang="en-NZ" sz="1600" kern="1200" dirty="0"/>
        </a:p>
        <a:p>
          <a:pPr marL="171450" lvl="1" indent="-171450" algn="l" defTabSz="711200">
            <a:lnSpc>
              <a:spcPct val="90000"/>
            </a:lnSpc>
            <a:spcBef>
              <a:spcPct val="0"/>
            </a:spcBef>
            <a:spcAft>
              <a:spcPct val="20000"/>
            </a:spcAft>
            <a:buFont typeface="Arial" panose="020B0604020202020204" pitchFamily="34" charset="0"/>
            <a:buChar char="•"/>
          </a:pPr>
          <a:r>
            <a:rPr lang="en-NZ" sz="1600" b="1" kern="1200" dirty="0"/>
            <a:t>Exporting form data as PDF, HTML, or JSON files</a:t>
          </a:r>
          <a:endParaRPr lang="en-NZ" sz="1600" kern="1200" dirty="0"/>
        </a:p>
        <a:p>
          <a:pPr marL="171450" lvl="1" indent="-171450" algn="l" defTabSz="711200">
            <a:lnSpc>
              <a:spcPct val="90000"/>
            </a:lnSpc>
            <a:spcBef>
              <a:spcPct val="0"/>
            </a:spcBef>
            <a:spcAft>
              <a:spcPct val="20000"/>
            </a:spcAft>
            <a:buFont typeface="Arial" panose="020B0604020202020204" pitchFamily="34" charset="0"/>
            <a:buChar char="•"/>
          </a:pPr>
          <a:r>
            <a:rPr lang="en-NZ" sz="1600" b="1" kern="1200" dirty="0"/>
            <a:t>Sending data directly to database processes</a:t>
          </a:r>
          <a:endParaRPr lang="en-NZ" sz="1600" kern="1200" dirty="0"/>
        </a:p>
        <a:p>
          <a:pPr marL="171450" lvl="1" indent="-171450" algn="l" defTabSz="711200">
            <a:lnSpc>
              <a:spcPct val="90000"/>
            </a:lnSpc>
            <a:spcBef>
              <a:spcPct val="0"/>
            </a:spcBef>
            <a:spcAft>
              <a:spcPct val="20000"/>
            </a:spcAft>
            <a:buFont typeface="Arial" panose="020B0604020202020204" pitchFamily="34" charset="0"/>
            <a:buChar char="•"/>
          </a:pPr>
          <a:r>
            <a:rPr lang="en-NZ" sz="1600" b="1" kern="1200" dirty="0"/>
            <a:t>Importing form data into Access, Excel, or CSV files</a:t>
          </a:r>
          <a:endParaRPr lang="en-NZ" sz="1600" kern="1200" dirty="0"/>
        </a:p>
      </dsp:txBody>
      <dsp:txXfrm>
        <a:off x="0" y="1480845"/>
        <a:ext cx="6692748" cy="1477980"/>
      </dsp:txXfrm>
    </dsp:sp>
    <dsp:sp modelId="{E209AE85-3E88-4779-8E79-85D26F062704}">
      <dsp:nvSpPr>
        <dsp:cNvPr id="0" name=""/>
        <dsp:cNvSpPr/>
      </dsp:nvSpPr>
      <dsp:spPr>
        <a:xfrm>
          <a:off x="0" y="2958825"/>
          <a:ext cx="6692748" cy="1341848"/>
        </a:xfrm>
        <a:prstGeom prst="roundRect">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dirty="0"/>
            <a:t>You can select none, any, some, or all of these jobs for the form data. Once the user completes the form, the selected jobs will be executed using the provided form data.</a:t>
          </a:r>
          <a:endParaRPr lang="en-US" sz="2100" kern="1200" dirty="0"/>
        </a:p>
      </dsp:txBody>
      <dsp:txXfrm>
        <a:off x="65504" y="3024329"/>
        <a:ext cx="6561740" cy="1210840"/>
      </dsp:txXfrm>
    </dsp:sp>
    <dsp:sp modelId="{6DCD151F-DC2D-49BB-A8B4-0002A41FA861}">
      <dsp:nvSpPr>
        <dsp:cNvPr id="0" name=""/>
        <dsp:cNvSpPr/>
      </dsp:nvSpPr>
      <dsp:spPr>
        <a:xfrm>
          <a:off x="0" y="4361154"/>
          <a:ext cx="6692748" cy="1341848"/>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dirty="0"/>
            <a:t>Additionally, you can add multiple jobs of the same type! For example, you might want certain pieces of form data to be emailed to Person 1 while sending other pieces to Person 2.</a:t>
          </a:r>
          <a:endParaRPr lang="en-US" sz="2100" kern="1200" dirty="0"/>
        </a:p>
      </dsp:txBody>
      <dsp:txXfrm>
        <a:off x="65504" y="4426658"/>
        <a:ext cx="6561740" cy="12108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48833-A95E-420D-A888-DF8798F72EEF}">
      <dsp:nvSpPr>
        <dsp:cNvPr id="0" name=""/>
        <dsp:cNvSpPr/>
      </dsp:nvSpPr>
      <dsp:spPr>
        <a:xfrm>
          <a:off x="0" y="40007"/>
          <a:ext cx="6692748" cy="1351350"/>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dirty="0"/>
            <a:t>You can define rules for when a job should run. These rules are expressions like “age &gt;= 18,” meaning the job will execute </a:t>
          </a:r>
          <a:r>
            <a:rPr lang="en-NZ" sz="2100" b="1" kern="1200" dirty="0"/>
            <a:t>only if</a:t>
          </a:r>
          <a:r>
            <a:rPr lang="en-NZ" sz="2100" kern="1200" dirty="0"/>
            <a:t> the user meets the specified condition, such as being an adult.</a:t>
          </a:r>
          <a:endParaRPr lang="en-US" sz="2100" kern="1200" dirty="0"/>
        </a:p>
      </dsp:txBody>
      <dsp:txXfrm>
        <a:off x="65967" y="105974"/>
        <a:ext cx="6560814" cy="1219416"/>
      </dsp:txXfrm>
    </dsp:sp>
    <dsp:sp modelId="{83AA6685-F5FC-4A0F-8E02-3939531C7870}">
      <dsp:nvSpPr>
        <dsp:cNvPr id="0" name=""/>
        <dsp:cNvSpPr/>
      </dsp:nvSpPr>
      <dsp:spPr>
        <a:xfrm>
          <a:off x="0" y="1451837"/>
          <a:ext cx="6692748" cy="1351350"/>
        </a:xfrm>
        <a:prstGeom prst="roundRect">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dirty="0"/>
            <a:t>For example, you might want FlexiForms to send an email to a specific address only if the user indicates in the form that they live in Auckland.</a:t>
          </a:r>
          <a:endParaRPr lang="en-US" sz="2100" kern="1200" dirty="0"/>
        </a:p>
      </dsp:txBody>
      <dsp:txXfrm>
        <a:off x="65967" y="1517804"/>
        <a:ext cx="6560814" cy="1219416"/>
      </dsp:txXfrm>
    </dsp:sp>
    <dsp:sp modelId="{05D627EC-EF1B-43C1-AB4D-6D83F95822ED}">
      <dsp:nvSpPr>
        <dsp:cNvPr id="0" name=""/>
        <dsp:cNvSpPr/>
      </dsp:nvSpPr>
      <dsp:spPr>
        <a:xfrm>
          <a:off x="0" y="2863667"/>
          <a:ext cx="6692748" cy="1351350"/>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dirty="0"/>
            <a:t>Otherwise, the email should be sent to a different address. To achieve this, you can set up two email jobs with the following rules: (1) location == "Auckland", and (2) location != "Auckland". That’s it!</a:t>
          </a:r>
          <a:endParaRPr lang="en-US" sz="2100" kern="1200" dirty="0"/>
        </a:p>
      </dsp:txBody>
      <dsp:txXfrm>
        <a:off x="65967" y="2929634"/>
        <a:ext cx="6560814" cy="12194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6CEA8-E13F-42EF-BAB3-E06338C6A87D}">
      <dsp:nvSpPr>
        <dsp:cNvPr id="0" name=""/>
        <dsp:cNvSpPr/>
      </dsp:nvSpPr>
      <dsp:spPr>
        <a:xfrm>
          <a:off x="0" y="7224"/>
          <a:ext cx="6692748" cy="797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89EBB-1C19-40BD-8771-97412B7B786D}">
      <dsp:nvSpPr>
        <dsp:cNvPr id="0" name=""/>
        <dsp:cNvSpPr/>
      </dsp:nvSpPr>
      <dsp:spPr>
        <a:xfrm>
          <a:off x="241147" y="186590"/>
          <a:ext cx="438878" cy="4384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55133E-980B-45FB-A4E5-A837AB6F2958}">
      <dsp:nvSpPr>
        <dsp:cNvPr id="0" name=""/>
        <dsp:cNvSpPr/>
      </dsp:nvSpPr>
      <dsp:spPr>
        <a:xfrm>
          <a:off x="921172" y="7224"/>
          <a:ext cx="5688814" cy="94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87" tIns="100187" rIns="100187" bIns="100187" numCol="1" spcCol="1270" anchor="ctr" anchorCtr="0">
          <a:noAutofit/>
        </a:bodyPr>
        <a:lstStyle/>
        <a:p>
          <a:pPr marL="0" lvl="0" indent="0" algn="l" defTabSz="622300">
            <a:lnSpc>
              <a:spcPct val="90000"/>
            </a:lnSpc>
            <a:spcBef>
              <a:spcPct val="0"/>
            </a:spcBef>
            <a:spcAft>
              <a:spcPct val="35000"/>
            </a:spcAft>
            <a:buNone/>
          </a:pPr>
          <a:r>
            <a:rPr lang="en-NZ" sz="1400" kern="1200" dirty="0"/>
            <a:t>Email jobs use email templates, which you can easily design using the template editor in the Admin app. If you're looking for a standard template, you can even utilize the Auto-Template feature of the editor.</a:t>
          </a:r>
          <a:endParaRPr lang="en-US" sz="1400" kern="1200" dirty="0"/>
        </a:p>
      </dsp:txBody>
      <dsp:txXfrm>
        <a:off x="921172" y="7224"/>
        <a:ext cx="5688814" cy="946652"/>
      </dsp:txXfrm>
    </dsp:sp>
    <dsp:sp modelId="{484586DF-B2D2-45F8-B8C8-3ADCD85FE564}">
      <dsp:nvSpPr>
        <dsp:cNvPr id="0" name=""/>
        <dsp:cNvSpPr/>
      </dsp:nvSpPr>
      <dsp:spPr>
        <a:xfrm>
          <a:off x="0" y="1190540"/>
          <a:ext cx="6692748" cy="797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77D4D-DD26-4B80-8FC5-549905ABDF24}">
      <dsp:nvSpPr>
        <dsp:cNvPr id="0" name=""/>
        <dsp:cNvSpPr/>
      </dsp:nvSpPr>
      <dsp:spPr>
        <a:xfrm>
          <a:off x="241147" y="1369905"/>
          <a:ext cx="438878" cy="4384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B39D6A-954F-4D66-8403-9BFCE977F7F9}">
      <dsp:nvSpPr>
        <dsp:cNvPr id="0" name=""/>
        <dsp:cNvSpPr/>
      </dsp:nvSpPr>
      <dsp:spPr>
        <a:xfrm>
          <a:off x="921172" y="1190540"/>
          <a:ext cx="5688814" cy="94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87" tIns="100187" rIns="100187" bIns="100187" numCol="1" spcCol="1270" anchor="ctr" anchorCtr="0">
          <a:noAutofit/>
        </a:bodyPr>
        <a:lstStyle/>
        <a:p>
          <a:pPr marL="0" lvl="0" indent="0" algn="l" defTabSz="622300">
            <a:lnSpc>
              <a:spcPct val="90000"/>
            </a:lnSpc>
            <a:spcBef>
              <a:spcPct val="0"/>
            </a:spcBef>
            <a:spcAft>
              <a:spcPct val="35000"/>
            </a:spcAft>
            <a:buNone/>
          </a:pPr>
          <a:r>
            <a:rPr lang="en-NZ" sz="1400" kern="1200" dirty="0"/>
            <a:t>The template can include uploaded or exported images, meaning these images will be displayed in your email.</a:t>
          </a:r>
          <a:endParaRPr lang="en-US" sz="1400" kern="1200" dirty="0"/>
        </a:p>
      </dsp:txBody>
      <dsp:txXfrm>
        <a:off x="921172" y="1190540"/>
        <a:ext cx="5688814" cy="946652"/>
      </dsp:txXfrm>
    </dsp:sp>
    <dsp:sp modelId="{F49AA864-CADA-4C8C-B952-B01564B728F2}">
      <dsp:nvSpPr>
        <dsp:cNvPr id="0" name=""/>
        <dsp:cNvSpPr/>
      </dsp:nvSpPr>
      <dsp:spPr>
        <a:xfrm>
          <a:off x="0" y="2373855"/>
          <a:ext cx="6692748" cy="797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A825D-9ECF-464F-AA31-2E431589CB9F}">
      <dsp:nvSpPr>
        <dsp:cNvPr id="0" name=""/>
        <dsp:cNvSpPr/>
      </dsp:nvSpPr>
      <dsp:spPr>
        <a:xfrm>
          <a:off x="241147" y="2553221"/>
          <a:ext cx="438878" cy="4384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4A155D-5B20-4492-AB9E-9DB99308C18D}">
      <dsp:nvSpPr>
        <dsp:cNvPr id="0" name=""/>
        <dsp:cNvSpPr/>
      </dsp:nvSpPr>
      <dsp:spPr>
        <a:xfrm>
          <a:off x="921172" y="2373855"/>
          <a:ext cx="5688814" cy="94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87" tIns="100187" rIns="100187" bIns="100187" numCol="1" spcCol="1270" anchor="ctr" anchorCtr="0">
          <a:noAutofit/>
        </a:bodyPr>
        <a:lstStyle/>
        <a:p>
          <a:pPr marL="0" lvl="0" indent="0" algn="l" defTabSz="622300">
            <a:lnSpc>
              <a:spcPct val="90000"/>
            </a:lnSpc>
            <a:spcBef>
              <a:spcPct val="0"/>
            </a:spcBef>
            <a:spcAft>
              <a:spcPct val="35000"/>
            </a:spcAft>
            <a:buNone/>
          </a:pPr>
          <a:r>
            <a:rPr lang="en-NZ" sz="1400" kern="1200" dirty="0"/>
            <a:t>You can also attach both uploaded and exported files to your email.</a:t>
          </a:r>
          <a:endParaRPr lang="en-US" sz="1400" kern="1200" dirty="0"/>
        </a:p>
      </dsp:txBody>
      <dsp:txXfrm>
        <a:off x="921172" y="2373855"/>
        <a:ext cx="5688814" cy="946652"/>
      </dsp:txXfrm>
    </dsp:sp>
    <dsp:sp modelId="{A15B6A01-F3F3-45F6-B8E7-A30FBB429EAF}">
      <dsp:nvSpPr>
        <dsp:cNvPr id="0" name=""/>
        <dsp:cNvSpPr/>
      </dsp:nvSpPr>
      <dsp:spPr>
        <a:xfrm>
          <a:off x="0" y="3557170"/>
          <a:ext cx="6692748" cy="797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D52BE-F8FA-46C4-ACCE-EE0F688328AB}">
      <dsp:nvSpPr>
        <dsp:cNvPr id="0" name=""/>
        <dsp:cNvSpPr/>
      </dsp:nvSpPr>
      <dsp:spPr>
        <a:xfrm>
          <a:off x="241147" y="3736536"/>
          <a:ext cx="438878" cy="4384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B5628E-6C6B-4D31-ACB4-4F82ABE93E28}">
      <dsp:nvSpPr>
        <dsp:cNvPr id="0" name=""/>
        <dsp:cNvSpPr/>
      </dsp:nvSpPr>
      <dsp:spPr>
        <a:xfrm>
          <a:off x="921172" y="3557170"/>
          <a:ext cx="5688814" cy="94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87" tIns="100187" rIns="100187" bIns="100187" numCol="1" spcCol="1270" anchor="ctr" anchorCtr="0">
          <a:noAutofit/>
        </a:bodyPr>
        <a:lstStyle/>
        <a:p>
          <a:pPr marL="0" lvl="0" indent="0" algn="l" defTabSz="622300">
            <a:lnSpc>
              <a:spcPct val="90000"/>
            </a:lnSpc>
            <a:spcBef>
              <a:spcPct val="0"/>
            </a:spcBef>
            <a:spcAft>
              <a:spcPct val="35000"/>
            </a:spcAft>
            <a:buNone/>
          </a:pPr>
          <a:r>
            <a:rPr lang="en-NZ" sz="1400" kern="1200" dirty="0"/>
            <a:t>You can use dynamic recipients for emails. For instance, if you want the email to be sent to the address the user entered for the question named "</a:t>
          </a:r>
          <a:r>
            <a:rPr lang="en-NZ" sz="1400" kern="1200" dirty="0" err="1"/>
            <a:t>recruiter_email</a:t>
          </a:r>
          <a:r>
            <a:rPr lang="en-NZ" sz="1400" kern="1200" dirty="0"/>
            <a:t>," you simply set the recipient as {</a:t>
          </a:r>
          <a:r>
            <a:rPr lang="en-NZ" sz="1400" kern="1200" dirty="0" err="1"/>
            <a:t>recruiter_email</a:t>
          </a:r>
          <a:r>
            <a:rPr lang="en-NZ" sz="1400" kern="1200" dirty="0"/>
            <a:t>}. That's it! Similarly, you can send confirmation emails to the user by setting the recipient to {</a:t>
          </a:r>
          <a:r>
            <a:rPr lang="en-NZ" sz="1400" kern="1200" dirty="0" err="1"/>
            <a:t>user_email</a:t>
          </a:r>
          <a:r>
            <a:rPr lang="en-NZ" sz="1400" kern="1200" dirty="0"/>
            <a:t>}.</a:t>
          </a:r>
          <a:endParaRPr lang="en-US" sz="1400" kern="1200" dirty="0"/>
        </a:p>
      </dsp:txBody>
      <dsp:txXfrm>
        <a:off x="921172" y="3557170"/>
        <a:ext cx="5688814" cy="946652"/>
      </dsp:txXfrm>
    </dsp:sp>
    <dsp:sp modelId="{A8A056F3-C73E-44A8-B267-20FD4A145EF2}">
      <dsp:nvSpPr>
        <dsp:cNvPr id="0" name=""/>
        <dsp:cNvSpPr/>
      </dsp:nvSpPr>
      <dsp:spPr>
        <a:xfrm>
          <a:off x="0" y="4740485"/>
          <a:ext cx="6692748" cy="797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A7A18A-8C96-46C3-9B40-E8FC8CAD6527}">
      <dsp:nvSpPr>
        <dsp:cNvPr id="0" name=""/>
        <dsp:cNvSpPr/>
      </dsp:nvSpPr>
      <dsp:spPr>
        <a:xfrm>
          <a:off x="241147" y="4919851"/>
          <a:ext cx="438878" cy="4384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C59B8F-EDC8-4E6D-8BEF-E0A9148057E5}">
      <dsp:nvSpPr>
        <dsp:cNvPr id="0" name=""/>
        <dsp:cNvSpPr/>
      </dsp:nvSpPr>
      <dsp:spPr>
        <a:xfrm>
          <a:off x="921172" y="4633059"/>
          <a:ext cx="5688814" cy="94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187" tIns="100187" rIns="100187" bIns="100187" numCol="1" spcCol="1270" anchor="ctr" anchorCtr="0">
          <a:noAutofit/>
        </a:bodyPr>
        <a:lstStyle/>
        <a:p>
          <a:pPr marL="0" lvl="0" indent="0" algn="l" defTabSz="622300">
            <a:lnSpc>
              <a:spcPct val="90000"/>
            </a:lnSpc>
            <a:spcBef>
              <a:spcPct val="0"/>
            </a:spcBef>
            <a:spcAft>
              <a:spcPct val="35000"/>
            </a:spcAft>
            <a:buNone/>
          </a:pPr>
          <a:r>
            <a:rPr lang="en-NZ" sz="1400" kern="1200" dirty="0"/>
            <a:t>The subject of the email can also be dynamic. For example, the subject could be "An application from {</a:t>
          </a:r>
          <a:r>
            <a:rPr lang="en-NZ" sz="1400" kern="1200" dirty="0" err="1"/>
            <a:t>user_fullname</a:t>
          </a:r>
          <a:r>
            <a:rPr lang="en-NZ" sz="1400" kern="1200" dirty="0"/>
            <a:t>} has been received for {</a:t>
          </a:r>
          <a:r>
            <a:rPr lang="en-NZ" sz="1400" kern="1200" dirty="0" err="1"/>
            <a:t>recruiter_name</a:t>
          </a:r>
          <a:r>
            <a:rPr lang="en-NZ" sz="1400" kern="1200" dirty="0"/>
            <a:t>}."</a:t>
          </a:r>
          <a:endParaRPr lang="en-US" sz="1400" kern="1200" dirty="0"/>
        </a:p>
      </dsp:txBody>
      <dsp:txXfrm>
        <a:off x="921172" y="4633059"/>
        <a:ext cx="5688814" cy="9466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8C2E0-9E69-4900-888A-467AFD87B6E0}">
      <dsp:nvSpPr>
        <dsp:cNvPr id="0" name=""/>
        <dsp:cNvSpPr/>
      </dsp:nvSpPr>
      <dsp:spPr>
        <a:xfrm>
          <a:off x="0" y="5690"/>
          <a:ext cx="7204771" cy="436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2CDB4-CF51-4C91-BB43-1FE419EAA465}">
      <dsp:nvSpPr>
        <dsp:cNvPr id="0" name=""/>
        <dsp:cNvSpPr/>
      </dsp:nvSpPr>
      <dsp:spPr>
        <a:xfrm>
          <a:off x="132008" y="103879"/>
          <a:ext cx="240250" cy="240016"/>
        </a:xfrm>
        <a:prstGeom prst="rect">
          <a:avLst/>
        </a:prstGeom>
        <a:solidFill>
          <a:schemeClr val="accent2">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D6E60-7859-4B9F-96D5-B3CFD27E6C9A}">
      <dsp:nvSpPr>
        <dsp:cNvPr id="0" name=""/>
        <dsp:cNvSpPr/>
      </dsp:nvSpPr>
      <dsp:spPr>
        <a:xfrm>
          <a:off x="504268" y="5690"/>
          <a:ext cx="6685229" cy="4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71" tIns="49071" rIns="49071" bIns="49071" numCol="1" spcCol="1270" anchor="ctr" anchorCtr="0">
          <a:noAutofit/>
        </a:bodyPr>
        <a:lstStyle/>
        <a:p>
          <a:pPr marL="0" lvl="0" indent="0" algn="l" defTabSz="622300">
            <a:lnSpc>
              <a:spcPct val="100000"/>
            </a:lnSpc>
            <a:spcBef>
              <a:spcPct val="0"/>
            </a:spcBef>
            <a:spcAft>
              <a:spcPct val="35000"/>
            </a:spcAft>
            <a:buNone/>
          </a:pPr>
          <a:r>
            <a:rPr lang="en-US" sz="1400" kern="1200"/>
            <a:t>Transfer jobs make easy to integrate with any external system.</a:t>
          </a:r>
          <a:endParaRPr lang="en-US" sz="1400" kern="1200" dirty="0"/>
        </a:p>
      </dsp:txBody>
      <dsp:txXfrm>
        <a:off x="504268" y="5690"/>
        <a:ext cx="6685229" cy="463667"/>
      </dsp:txXfrm>
    </dsp:sp>
    <dsp:sp modelId="{5A7C00DB-1AE3-49A8-B80C-CD0105D43DD5}">
      <dsp:nvSpPr>
        <dsp:cNvPr id="0" name=""/>
        <dsp:cNvSpPr/>
      </dsp:nvSpPr>
      <dsp:spPr>
        <a:xfrm>
          <a:off x="0" y="585274"/>
          <a:ext cx="7204771" cy="436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C43C01-6FCA-4CC2-8905-56AB9ED6A115}">
      <dsp:nvSpPr>
        <dsp:cNvPr id="0" name=""/>
        <dsp:cNvSpPr/>
      </dsp:nvSpPr>
      <dsp:spPr>
        <a:xfrm>
          <a:off x="132008" y="683463"/>
          <a:ext cx="240250" cy="240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05C524-9D5E-40EA-B049-D1D428A11660}">
      <dsp:nvSpPr>
        <dsp:cNvPr id="0" name=""/>
        <dsp:cNvSpPr/>
      </dsp:nvSpPr>
      <dsp:spPr>
        <a:xfrm>
          <a:off x="504268" y="585274"/>
          <a:ext cx="6685229" cy="4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71" tIns="49071" rIns="49071" bIns="49071" numCol="1" spcCol="1270" anchor="ctr" anchorCtr="0">
          <a:noAutofit/>
        </a:bodyPr>
        <a:lstStyle/>
        <a:p>
          <a:pPr marL="0" lvl="0" indent="0" algn="l" defTabSz="622300">
            <a:lnSpc>
              <a:spcPct val="100000"/>
            </a:lnSpc>
            <a:spcBef>
              <a:spcPct val="0"/>
            </a:spcBef>
            <a:spcAft>
              <a:spcPct val="35000"/>
            </a:spcAft>
            <a:buNone/>
          </a:pPr>
          <a:r>
            <a:rPr lang="en-NZ" sz="1400" kern="1200"/>
            <a:t>Imagine you want to send the form data to a web API, whether it's your own API or a third-party API.</a:t>
          </a:r>
          <a:endParaRPr lang="en-US" sz="1400" kern="1200" dirty="0"/>
        </a:p>
      </dsp:txBody>
      <dsp:txXfrm>
        <a:off x="504268" y="585274"/>
        <a:ext cx="6685229" cy="463667"/>
      </dsp:txXfrm>
    </dsp:sp>
    <dsp:sp modelId="{F576DDF9-4F79-4F2F-A2CF-70566A2A21CD}">
      <dsp:nvSpPr>
        <dsp:cNvPr id="0" name=""/>
        <dsp:cNvSpPr/>
      </dsp:nvSpPr>
      <dsp:spPr>
        <a:xfrm>
          <a:off x="0" y="1164858"/>
          <a:ext cx="7204771" cy="436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DCFD0-82F7-4E45-953B-C5D4FF306FAF}">
      <dsp:nvSpPr>
        <dsp:cNvPr id="0" name=""/>
        <dsp:cNvSpPr/>
      </dsp:nvSpPr>
      <dsp:spPr>
        <a:xfrm>
          <a:off x="132008" y="1263047"/>
          <a:ext cx="240250" cy="2400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126136-B503-4CD9-ACD3-B9797960F7F8}">
      <dsp:nvSpPr>
        <dsp:cNvPr id="0" name=""/>
        <dsp:cNvSpPr/>
      </dsp:nvSpPr>
      <dsp:spPr>
        <a:xfrm>
          <a:off x="504268" y="1164858"/>
          <a:ext cx="6685229" cy="4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71" tIns="49071" rIns="49071" bIns="49071" numCol="1" spcCol="1270" anchor="ctr" anchorCtr="0">
          <a:noAutofit/>
        </a:bodyPr>
        <a:lstStyle/>
        <a:p>
          <a:pPr marL="0" lvl="0" indent="0" algn="l" defTabSz="622300">
            <a:lnSpc>
              <a:spcPct val="100000"/>
            </a:lnSpc>
            <a:spcBef>
              <a:spcPct val="0"/>
            </a:spcBef>
            <a:spcAft>
              <a:spcPct val="35000"/>
            </a:spcAft>
            <a:buNone/>
          </a:pPr>
          <a:r>
            <a:rPr lang="en-NZ" sz="1400" kern="1200"/>
            <a:t>FlexiForms allows you to connect to these APIs (by providing the necessary credentials, if required) and send the form data to the specified endpoints.</a:t>
          </a:r>
          <a:endParaRPr lang="en-US" sz="1400" kern="1200" dirty="0"/>
        </a:p>
      </dsp:txBody>
      <dsp:txXfrm>
        <a:off x="504268" y="1164858"/>
        <a:ext cx="6685229" cy="463667"/>
      </dsp:txXfrm>
    </dsp:sp>
    <dsp:sp modelId="{3533F20D-431E-4460-BFE6-1D9D4805EC8C}">
      <dsp:nvSpPr>
        <dsp:cNvPr id="0" name=""/>
        <dsp:cNvSpPr/>
      </dsp:nvSpPr>
      <dsp:spPr>
        <a:xfrm>
          <a:off x="0" y="1744443"/>
          <a:ext cx="7204771" cy="436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E1BFA-19EE-43AA-BFFA-7EEA2D5E855A}">
      <dsp:nvSpPr>
        <dsp:cNvPr id="0" name=""/>
        <dsp:cNvSpPr/>
      </dsp:nvSpPr>
      <dsp:spPr>
        <a:xfrm>
          <a:off x="132008" y="1842631"/>
          <a:ext cx="240250" cy="240016"/>
        </a:xfrm>
        <a:prstGeom prst="rect">
          <a:avLst/>
        </a:prstGeom>
        <a:solidFill>
          <a:schemeClr val="accent5">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C2E2A-0DD7-45BB-917F-77FBE018227C}">
      <dsp:nvSpPr>
        <dsp:cNvPr id="0" name=""/>
        <dsp:cNvSpPr/>
      </dsp:nvSpPr>
      <dsp:spPr>
        <a:xfrm>
          <a:off x="504268" y="1744443"/>
          <a:ext cx="6685229" cy="4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71" tIns="49071" rIns="49071" bIns="49071" numCol="1" spcCol="1270" anchor="ctr" anchorCtr="0">
          <a:noAutofit/>
        </a:bodyPr>
        <a:lstStyle/>
        <a:p>
          <a:pPr marL="0" lvl="0" indent="0" algn="l" defTabSz="622300">
            <a:lnSpc>
              <a:spcPct val="100000"/>
            </a:lnSpc>
            <a:spcBef>
              <a:spcPct val="0"/>
            </a:spcBef>
            <a:spcAft>
              <a:spcPct val="35000"/>
            </a:spcAft>
            <a:buNone/>
          </a:pPr>
          <a:r>
            <a:rPr lang="en-US" sz="1400" kern="1200" dirty="0"/>
            <a:t>Since transfer job allows to call standard API endpoint, it can be used to transfer the form data to a large variety of external systems such as Microsoft Power Platform or popular CRM or ERP applications.</a:t>
          </a:r>
        </a:p>
      </dsp:txBody>
      <dsp:txXfrm>
        <a:off x="504268" y="1744443"/>
        <a:ext cx="6685229" cy="463667"/>
      </dsp:txXfrm>
    </dsp:sp>
    <dsp:sp modelId="{29EE8672-7BF3-4EFA-AA92-1090F15B9BF4}">
      <dsp:nvSpPr>
        <dsp:cNvPr id="0" name=""/>
        <dsp:cNvSpPr/>
      </dsp:nvSpPr>
      <dsp:spPr>
        <a:xfrm>
          <a:off x="0" y="2643605"/>
          <a:ext cx="7204771" cy="436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56AD6-FAE3-4CE2-9D1B-725FA80325E8}">
      <dsp:nvSpPr>
        <dsp:cNvPr id="0" name=""/>
        <dsp:cNvSpPr/>
      </dsp:nvSpPr>
      <dsp:spPr>
        <a:xfrm>
          <a:off x="132008" y="2741793"/>
          <a:ext cx="240250" cy="240016"/>
        </a:xfrm>
        <a:prstGeom prst="rect">
          <a:avLst/>
        </a:prstGeom>
        <a:solidFill>
          <a:schemeClr val="accent6">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026E8-AC38-4EFB-85D8-00772658EE18}">
      <dsp:nvSpPr>
        <dsp:cNvPr id="0" name=""/>
        <dsp:cNvSpPr/>
      </dsp:nvSpPr>
      <dsp:spPr>
        <a:xfrm>
          <a:off x="519541" y="2370176"/>
          <a:ext cx="6685229" cy="1102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71" tIns="49071" rIns="49071" bIns="49071" numCol="1" spcCol="1270" anchor="ctr" anchorCtr="0">
          <a:noAutofit/>
        </a:bodyPr>
        <a:lstStyle/>
        <a:p>
          <a:pPr marL="0" lvl="0" indent="0" algn="l" defTabSz="622300">
            <a:lnSpc>
              <a:spcPct val="100000"/>
            </a:lnSpc>
            <a:spcBef>
              <a:spcPct val="0"/>
            </a:spcBef>
            <a:spcAft>
              <a:spcPct val="35000"/>
            </a:spcAft>
            <a:buNone/>
          </a:pPr>
          <a:r>
            <a:rPr lang="en-NZ" sz="1400" kern="1200" dirty="0"/>
            <a:t>For example, if you want the form data to be automatically inserted into a Dataverse table on Azure, you can specify the necessary details (such as authorization credentials, target database, and table) in the transfer settings, and voilà! The form data will be immediately uploaded to the cloud database once the user completes the form. Or you can send the data to Azure Functions!</a:t>
          </a:r>
          <a:endParaRPr lang="en-US" sz="1400" kern="1200" dirty="0"/>
        </a:p>
      </dsp:txBody>
      <dsp:txXfrm>
        <a:off x="519541" y="2370176"/>
        <a:ext cx="6685229" cy="1102823"/>
      </dsp:txXfrm>
    </dsp:sp>
    <dsp:sp modelId="{0E429E96-2765-459F-A049-C0DF28DD0159}">
      <dsp:nvSpPr>
        <dsp:cNvPr id="0" name=""/>
        <dsp:cNvSpPr/>
      </dsp:nvSpPr>
      <dsp:spPr>
        <a:xfrm>
          <a:off x="0" y="3542767"/>
          <a:ext cx="7204771" cy="436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534CC-A451-4724-93DB-59EAD80FDFF4}">
      <dsp:nvSpPr>
        <dsp:cNvPr id="0" name=""/>
        <dsp:cNvSpPr/>
      </dsp:nvSpPr>
      <dsp:spPr>
        <a:xfrm>
          <a:off x="132008" y="3640955"/>
          <a:ext cx="240250" cy="240016"/>
        </a:xfrm>
        <a:prstGeom prst="rect">
          <a:avLst/>
        </a:prstGeom>
        <a:solidFill>
          <a:schemeClr val="accent2">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0D1D2-27A5-4DA9-87E3-A0D9D8419223}">
      <dsp:nvSpPr>
        <dsp:cNvPr id="0" name=""/>
        <dsp:cNvSpPr/>
      </dsp:nvSpPr>
      <dsp:spPr>
        <a:xfrm>
          <a:off x="504268" y="3542767"/>
          <a:ext cx="6685229" cy="4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71" tIns="49071" rIns="49071" bIns="49071" numCol="1" spcCol="1270" anchor="ctr" anchorCtr="0">
          <a:noAutofit/>
        </a:bodyPr>
        <a:lstStyle/>
        <a:p>
          <a:pPr marL="0" lvl="0" indent="0" algn="l" defTabSz="622300">
            <a:lnSpc>
              <a:spcPct val="100000"/>
            </a:lnSpc>
            <a:spcBef>
              <a:spcPct val="0"/>
            </a:spcBef>
            <a:spcAft>
              <a:spcPct val="35000"/>
            </a:spcAft>
            <a:buNone/>
          </a:pPr>
          <a:r>
            <a:rPr lang="en-US" sz="1400" kern="1200" dirty="0"/>
            <a:t>Transfer jobs are not limited to API calls to external systems. You can send the data to Azure Storage Queues, Azure Service Bus Queues as messages, or to Azure Event Grid as Form Completed notification.</a:t>
          </a:r>
        </a:p>
      </dsp:txBody>
      <dsp:txXfrm>
        <a:off x="504268" y="3542767"/>
        <a:ext cx="6685229" cy="463667"/>
      </dsp:txXfrm>
    </dsp:sp>
    <dsp:sp modelId="{73ED66A4-5FBE-4F39-B3D5-B4B7726F9C3F}">
      <dsp:nvSpPr>
        <dsp:cNvPr id="0" name=""/>
        <dsp:cNvSpPr/>
      </dsp:nvSpPr>
      <dsp:spPr>
        <a:xfrm>
          <a:off x="0" y="4122351"/>
          <a:ext cx="7204771" cy="436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C9177-D79F-4D2C-B10B-B7696E6ADD9A}">
      <dsp:nvSpPr>
        <dsp:cNvPr id="0" name=""/>
        <dsp:cNvSpPr/>
      </dsp:nvSpPr>
      <dsp:spPr>
        <a:xfrm>
          <a:off x="132008" y="4220539"/>
          <a:ext cx="240250" cy="240016"/>
        </a:xfrm>
        <a:prstGeom prst="rect">
          <a:avLst/>
        </a:prstGeom>
        <a:solidFill>
          <a:schemeClr val="accent3">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8D72E-A6C8-468F-8620-F685A8794A1D}">
      <dsp:nvSpPr>
        <dsp:cNvPr id="0" name=""/>
        <dsp:cNvSpPr/>
      </dsp:nvSpPr>
      <dsp:spPr>
        <a:xfrm>
          <a:off x="504268" y="4122351"/>
          <a:ext cx="6685229" cy="4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71" tIns="49071" rIns="49071" bIns="49071" numCol="1" spcCol="1270" anchor="ctr" anchorCtr="0">
          <a:noAutofit/>
        </a:bodyPr>
        <a:lstStyle/>
        <a:p>
          <a:pPr marL="0" lvl="0" indent="0" algn="l" defTabSz="622300">
            <a:lnSpc>
              <a:spcPct val="100000"/>
            </a:lnSpc>
            <a:spcBef>
              <a:spcPct val="0"/>
            </a:spcBef>
            <a:spcAft>
              <a:spcPct val="35000"/>
            </a:spcAft>
            <a:buNone/>
          </a:pPr>
          <a:r>
            <a:rPr lang="en-US" sz="1400" kern="1200" dirty="0"/>
            <a:t>What is more, you can trigger the other workflow platforms such as Azure Logic App or n8n.</a:t>
          </a:r>
        </a:p>
      </dsp:txBody>
      <dsp:txXfrm>
        <a:off x="504268" y="4122351"/>
        <a:ext cx="6685229" cy="463667"/>
      </dsp:txXfrm>
    </dsp:sp>
    <dsp:sp modelId="{23DBD77F-66E3-405C-B648-39160D55D5DB}">
      <dsp:nvSpPr>
        <dsp:cNvPr id="0" name=""/>
        <dsp:cNvSpPr/>
      </dsp:nvSpPr>
      <dsp:spPr>
        <a:xfrm>
          <a:off x="0" y="4701935"/>
          <a:ext cx="7204771" cy="436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CA9571-8683-46AE-8FBF-EFF291EE10DB}">
      <dsp:nvSpPr>
        <dsp:cNvPr id="0" name=""/>
        <dsp:cNvSpPr/>
      </dsp:nvSpPr>
      <dsp:spPr>
        <a:xfrm>
          <a:off x="132008" y="4800124"/>
          <a:ext cx="240250" cy="240016"/>
        </a:xfrm>
        <a:prstGeom prst="rect">
          <a:avLst/>
        </a:prstGeom>
        <a:solidFill>
          <a:schemeClr val="accent4">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2D4A5-FCE8-4B02-B84A-6653994428F0}">
      <dsp:nvSpPr>
        <dsp:cNvPr id="0" name=""/>
        <dsp:cNvSpPr/>
      </dsp:nvSpPr>
      <dsp:spPr>
        <a:xfrm>
          <a:off x="504268" y="4701935"/>
          <a:ext cx="6685229" cy="4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71" tIns="49071" rIns="49071" bIns="49071" numCol="1" spcCol="1270" anchor="ctr" anchorCtr="0">
          <a:noAutofit/>
        </a:bodyPr>
        <a:lstStyle/>
        <a:p>
          <a:pPr marL="0" lvl="0" indent="0" algn="l" defTabSz="622300">
            <a:lnSpc>
              <a:spcPct val="100000"/>
            </a:lnSpc>
            <a:spcBef>
              <a:spcPct val="0"/>
            </a:spcBef>
            <a:spcAft>
              <a:spcPct val="35000"/>
            </a:spcAft>
            <a:buNone/>
          </a:pPr>
          <a:r>
            <a:rPr lang="en-US" sz="1400" kern="1200" dirty="0"/>
            <a:t>Similarly, by using post-</a:t>
          </a:r>
          <a:r>
            <a:rPr lang="en-US" sz="1400" kern="1200" dirty="0" err="1"/>
            <a:t>api</a:t>
          </a:r>
          <a:r>
            <a:rPr lang="en-US" sz="1400" kern="1200" dirty="0"/>
            <a:t> option, you can integrate the form data with any external integration platform such as Zapier or </a:t>
          </a:r>
          <a:r>
            <a:rPr lang="en-US" sz="1400" kern="1200" dirty="0" err="1"/>
            <a:t>Mulesoft</a:t>
          </a:r>
          <a:r>
            <a:rPr lang="en-US" sz="1400" kern="1200" dirty="0"/>
            <a:t> easily.</a:t>
          </a:r>
        </a:p>
      </dsp:txBody>
      <dsp:txXfrm>
        <a:off x="504268" y="4701935"/>
        <a:ext cx="6685229" cy="463667"/>
      </dsp:txXfrm>
    </dsp:sp>
    <dsp:sp modelId="{08A53456-C39B-4B39-9E57-2A82CE74A25D}">
      <dsp:nvSpPr>
        <dsp:cNvPr id="0" name=""/>
        <dsp:cNvSpPr/>
      </dsp:nvSpPr>
      <dsp:spPr>
        <a:xfrm>
          <a:off x="0" y="5281519"/>
          <a:ext cx="7204771" cy="436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FBFD4-BE58-456B-8371-CD116D9EFA97}">
      <dsp:nvSpPr>
        <dsp:cNvPr id="0" name=""/>
        <dsp:cNvSpPr/>
      </dsp:nvSpPr>
      <dsp:spPr>
        <a:xfrm>
          <a:off x="132008" y="5379708"/>
          <a:ext cx="240250" cy="2400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4F8639-7E58-409E-9CD8-6EE727A7C2D9}">
      <dsp:nvSpPr>
        <dsp:cNvPr id="0" name=""/>
        <dsp:cNvSpPr/>
      </dsp:nvSpPr>
      <dsp:spPr>
        <a:xfrm>
          <a:off x="504268" y="5281519"/>
          <a:ext cx="6685229" cy="4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71" tIns="49071" rIns="49071" bIns="49071" numCol="1" spcCol="1270" anchor="ctr" anchorCtr="0">
          <a:noAutofit/>
        </a:bodyPr>
        <a:lstStyle/>
        <a:p>
          <a:pPr marL="0" lvl="0" indent="0" algn="l" defTabSz="622300">
            <a:lnSpc>
              <a:spcPct val="100000"/>
            </a:lnSpc>
            <a:spcBef>
              <a:spcPct val="0"/>
            </a:spcBef>
            <a:spcAft>
              <a:spcPct val="35000"/>
            </a:spcAft>
            <a:buNone/>
          </a:pPr>
          <a:r>
            <a:rPr lang="en-NZ" sz="1400" kern="1200" dirty="0"/>
            <a:t>You can set up multiple transfers.</a:t>
          </a:r>
          <a:endParaRPr lang="en-US" sz="1400" kern="1200" dirty="0"/>
        </a:p>
      </dsp:txBody>
      <dsp:txXfrm>
        <a:off x="504268" y="5281519"/>
        <a:ext cx="6685229" cy="463667"/>
      </dsp:txXfrm>
    </dsp:sp>
    <dsp:sp modelId="{7D9FDD3E-A6A8-40AE-9C5B-9E2D6C56ED12}">
      <dsp:nvSpPr>
        <dsp:cNvPr id="0" name=""/>
        <dsp:cNvSpPr/>
      </dsp:nvSpPr>
      <dsp:spPr>
        <a:xfrm>
          <a:off x="0" y="5861103"/>
          <a:ext cx="7204771" cy="436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2473E9-D7C0-4733-A56A-E36B335E279D}">
      <dsp:nvSpPr>
        <dsp:cNvPr id="0" name=""/>
        <dsp:cNvSpPr/>
      </dsp:nvSpPr>
      <dsp:spPr>
        <a:xfrm>
          <a:off x="132008" y="5959292"/>
          <a:ext cx="240250" cy="2400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0A1C90-70E0-4D72-BE23-58E775731988}">
      <dsp:nvSpPr>
        <dsp:cNvPr id="0" name=""/>
        <dsp:cNvSpPr/>
      </dsp:nvSpPr>
      <dsp:spPr>
        <a:xfrm>
          <a:off x="504268" y="5861103"/>
          <a:ext cx="6685229" cy="4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71" tIns="49071" rIns="49071" bIns="49071" numCol="1" spcCol="1270" anchor="ctr" anchorCtr="0">
          <a:noAutofit/>
        </a:bodyPr>
        <a:lstStyle/>
        <a:p>
          <a:pPr marL="0" lvl="0" indent="0" algn="l" defTabSz="622300">
            <a:lnSpc>
              <a:spcPct val="100000"/>
            </a:lnSpc>
            <a:spcBef>
              <a:spcPct val="0"/>
            </a:spcBef>
            <a:spcAft>
              <a:spcPct val="35000"/>
            </a:spcAft>
            <a:buNone/>
          </a:pPr>
          <a:r>
            <a:rPr lang="en-NZ" sz="1400" kern="1200"/>
            <a:t>You can use rules for transfers, allowing FlexiForms to send the data to the appropriate target based on specific information in the form data.</a:t>
          </a:r>
          <a:endParaRPr lang="en-US" sz="1400" kern="1200" dirty="0"/>
        </a:p>
      </dsp:txBody>
      <dsp:txXfrm>
        <a:off x="504268" y="5861103"/>
        <a:ext cx="6685229" cy="4636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35B9A-9133-4841-B404-165E7404E1F0}">
      <dsp:nvSpPr>
        <dsp:cNvPr id="0" name=""/>
        <dsp:cNvSpPr/>
      </dsp:nvSpPr>
      <dsp:spPr>
        <a:xfrm>
          <a:off x="0" y="3324"/>
          <a:ext cx="6692748" cy="708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E5816-BCCC-416D-B660-2DCFD004663E}">
      <dsp:nvSpPr>
        <dsp:cNvPr id="0" name=""/>
        <dsp:cNvSpPr/>
      </dsp:nvSpPr>
      <dsp:spPr>
        <a:xfrm>
          <a:off x="214188" y="162638"/>
          <a:ext cx="389434" cy="389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E98AD1-4EEB-4F55-AF5F-E4F7A37570B4}">
      <dsp:nvSpPr>
        <dsp:cNvPr id="0" name=""/>
        <dsp:cNvSpPr/>
      </dsp:nvSpPr>
      <dsp:spPr>
        <a:xfrm>
          <a:off x="817812" y="3324"/>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622300">
            <a:lnSpc>
              <a:spcPct val="90000"/>
            </a:lnSpc>
            <a:spcBef>
              <a:spcPct val="0"/>
            </a:spcBef>
            <a:spcAft>
              <a:spcPct val="35000"/>
            </a:spcAft>
            <a:buNone/>
          </a:pPr>
          <a:r>
            <a:rPr lang="en-NZ" sz="1400" kern="1200" dirty="0"/>
            <a:t>FlexiForms can convert the form data into PDF, HTML, or JSON files.</a:t>
          </a:r>
          <a:endParaRPr lang="en-US" sz="1400" kern="1200" dirty="0"/>
        </a:p>
      </dsp:txBody>
      <dsp:txXfrm>
        <a:off x="817812" y="3324"/>
        <a:ext cx="5874935" cy="708062"/>
      </dsp:txXfrm>
    </dsp:sp>
    <dsp:sp modelId="{80EDFDB6-3CF5-41E4-B758-9000821BEFD4}">
      <dsp:nvSpPr>
        <dsp:cNvPr id="0" name=""/>
        <dsp:cNvSpPr/>
      </dsp:nvSpPr>
      <dsp:spPr>
        <a:xfrm>
          <a:off x="0" y="888402"/>
          <a:ext cx="6692748" cy="708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043D0-E42F-40FD-8FE0-41003ECBDE1A}">
      <dsp:nvSpPr>
        <dsp:cNvPr id="0" name=""/>
        <dsp:cNvSpPr/>
      </dsp:nvSpPr>
      <dsp:spPr>
        <a:xfrm>
          <a:off x="214188" y="1047716"/>
          <a:ext cx="389434" cy="389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E19005-9D39-4455-9EFE-DB0B30E0B68C}">
      <dsp:nvSpPr>
        <dsp:cNvPr id="0" name=""/>
        <dsp:cNvSpPr/>
      </dsp:nvSpPr>
      <dsp:spPr>
        <a:xfrm>
          <a:off x="817812" y="888402"/>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622300">
            <a:lnSpc>
              <a:spcPct val="90000"/>
            </a:lnSpc>
            <a:spcBef>
              <a:spcPct val="0"/>
            </a:spcBef>
            <a:spcAft>
              <a:spcPct val="35000"/>
            </a:spcAft>
            <a:buNone/>
          </a:pPr>
          <a:r>
            <a:rPr lang="en-NZ" sz="1400" kern="1200" dirty="0"/>
            <a:t>Similar to email jobs, exports require you to specify templates. However, as mentioned, you can use the auto-template feature if the layout of your PDF is fairly standard.</a:t>
          </a:r>
          <a:endParaRPr lang="en-US" sz="1400" kern="1200" dirty="0"/>
        </a:p>
      </dsp:txBody>
      <dsp:txXfrm>
        <a:off x="817812" y="888402"/>
        <a:ext cx="5874935" cy="708062"/>
      </dsp:txXfrm>
    </dsp:sp>
    <dsp:sp modelId="{4753CDCA-089E-4CF1-AD6D-6BD0B9B20996}">
      <dsp:nvSpPr>
        <dsp:cNvPr id="0" name=""/>
        <dsp:cNvSpPr/>
      </dsp:nvSpPr>
      <dsp:spPr>
        <a:xfrm>
          <a:off x="0" y="1773480"/>
          <a:ext cx="6692748" cy="708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B37BB-3003-4CD0-9EF1-17EB546A445D}">
      <dsp:nvSpPr>
        <dsp:cNvPr id="0" name=""/>
        <dsp:cNvSpPr/>
      </dsp:nvSpPr>
      <dsp:spPr>
        <a:xfrm>
          <a:off x="214188" y="1932794"/>
          <a:ext cx="389434" cy="389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43D4DF-DA30-4363-858D-1D5437BF1310}">
      <dsp:nvSpPr>
        <dsp:cNvPr id="0" name=""/>
        <dsp:cNvSpPr/>
      </dsp:nvSpPr>
      <dsp:spPr>
        <a:xfrm>
          <a:off x="817812" y="1773480"/>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622300">
            <a:lnSpc>
              <a:spcPct val="90000"/>
            </a:lnSpc>
            <a:spcBef>
              <a:spcPct val="0"/>
            </a:spcBef>
            <a:spcAft>
              <a:spcPct val="35000"/>
            </a:spcAft>
            <a:buNone/>
          </a:pPr>
          <a:r>
            <a:rPr lang="en-NZ" sz="1400" kern="1200" dirty="0"/>
            <a:t>Similar to uploaded files, you can easily access the exported files on the Display Data page in the Admin App.</a:t>
          </a:r>
          <a:endParaRPr lang="en-US" sz="1400" kern="1200" dirty="0"/>
        </a:p>
      </dsp:txBody>
      <dsp:txXfrm>
        <a:off x="817812" y="1773480"/>
        <a:ext cx="5874935" cy="708062"/>
      </dsp:txXfrm>
    </dsp:sp>
    <dsp:sp modelId="{1F94D070-C899-4E4C-B494-DD23D9771107}">
      <dsp:nvSpPr>
        <dsp:cNvPr id="0" name=""/>
        <dsp:cNvSpPr/>
      </dsp:nvSpPr>
      <dsp:spPr>
        <a:xfrm>
          <a:off x="0" y="2658558"/>
          <a:ext cx="6692748" cy="708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861BBF-ECFB-49DA-9BA8-5A5BA5350F4B}">
      <dsp:nvSpPr>
        <dsp:cNvPr id="0" name=""/>
        <dsp:cNvSpPr/>
      </dsp:nvSpPr>
      <dsp:spPr>
        <a:xfrm>
          <a:off x="214188" y="2817873"/>
          <a:ext cx="389434" cy="389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FA462A-69D9-4AEE-A2FE-F7CC20999C60}">
      <dsp:nvSpPr>
        <dsp:cNvPr id="0" name=""/>
        <dsp:cNvSpPr/>
      </dsp:nvSpPr>
      <dsp:spPr>
        <a:xfrm>
          <a:off x="817812" y="2658558"/>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622300">
            <a:lnSpc>
              <a:spcPct val="90000"/>
            </a:lnSpc>
            <a:spcBef>
              <a:spcPct val="0"/>
            </a:spcBef>
            <a:spcAft>
              <a:spcPct val="35000"/>
            </a:spcAft>
            <a:buNone/>
          </a:pPr>
          <a:r>
            <a:rPr lang="en-NZ" sz="1400" kern="1200" dirty="0"/>
            <a:t>You can attach exported files to your emails.</a:t>
          </a:r>
          <a:endParaRPr lang="en-US" sz="1400" kern="1200" dirty="0"/>
        </a:p>
      </dsp:txBody>
      <dsp:txXfrm>
        <a:off x="817812" y="2658558"/>
        <a:ext cx="5874935" cy="708062"/>
      </dsp:txXfrm>
    </dsp:sp>
    <dsp:sp modelId="{87ECA833-29D3-49DF-9ABC-806F5A21CB35}">
      <dsp:nvSpPr>
        <dsp:cNvPr id="0" name=""/>
        <dsp:cNvSpPr/>
      </dsp:nvSpPr>
      <dsp:spPr>
        <a:xfrm>
          <a:off x="0" y="3543637"/>
          <a:ext cx="6692748" cy="708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AA5205-5D1C-470E-9C5B-7BEF21B61C32}">
      <dsp:nvSpPr>
        <dsp:cNvPr id="0" name=""/>
        <dsp:cNvSpPr/>
      </dsp:nvSpPr>
      <dsp:spPr>
        <a:xfrm>
          <a:off x="214188" y="3702951"/>
          <a:ext cx="389434" cy="3894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FEEB58-EA16-40EF-97AE-73690D853C4D}">
      <dsp:nvSpPr>
        <dsp:cNvPr id="0" name=""/>
        <dsp:cNvSpPr/>
      </dsp:nvSpPr>
      <dsp:spPr>
        <a:xfrm>
          <a:off x="817812" y="3543637"/>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622300">
            <a:lnSpc>
              <a:spcPct val="90000"/>
            </a:lnSpc>
            <a:spcBef>
              <a:spcPct val="0"/>
            </a:spcBef>
            <a:spcAft>
              <a:spcPct val="35000"/>
            </a:spcAft>
            <a:buNone/>
          </a:pPr>
          <a:r>
            <a:rPr lang="en-NZ" sz="1400" kern="1200" dirty="0"/>
            <a:t>You can export form data to PDF using the form's existing layout, no separate template needed.</a:t>
          </a:r>
          <a:endParaRPr lang="en-US" sz="1400" kern="1200" dirty="0"/>
        </a:p>
      </dsp:txBody>
      <dsp:txXfrm>
        <a:off x="817812" y="3543637"/>
        <a:ext cx="5874935" cy="7080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C9-C5C5-4173-9BEE-A89E850D60A5}">
      <dsp:nvSpPr>
        <dsp:cNvPr id="0" name=""/>
        <dsp:cNvSpPr/>
      </dsp:nvSpPr>
      <dsp:spPr>
        <a:xfrm>
          <a:off x="538" y="1557"/>
          <a:ext cx="2866331" cy="1433165"/>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dirty="0"/>
            <a:t>When you request a page (or any resource) on the internet, your request includes information such as the URL of the page, cookies sent by your browser, and more. This is referred to as (Web/HTTP) Request Data.</a:t>
          </a:r>
          <a:endParaRPr lang="en-US" sz="900" kern="1200" dirty="0"/>
        </a:p>
      </dsp:txBody>
      <dsp:txXfrm>
        <a:off x="42514" y="43533"/>
        <a:ext cx="2782379" cy="1349213"/>
      </dsp:txXfrm>
    </dsp:sp>
    <dsp:sp modelId="{3C4C88BF-7D60-48DB-980A-C3138CAC760D}">
      <dsp:nvSpPr>
        <dsp:cNvPr id="0" name=""/>
        <dsp:cNvSpPr/>
      </dsp:nvSpPr>
      <dsp:spPr>
        <a:xfrm>
          <a:off x="538" y="1649698"/>
          <a:ext cx="2866331" cy="1433165"/>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dirty="0"/>
            <a:t>Request data contains important information, such as special key-value pairs (e.g., </a:t>
          </a:r>
          <a:r>
            <a:rPr lang="en-NZ" sz="900" kern="1200" dirty="0" err="1"/>
            <a:t>user_id</a:t>
          </a:r>
          <a:r>
            <a:rPr lang="en-NZ" sz="900" kern="1200" dirty="0"/>
            <a:t>=1456921) in the URL, your IP address, the origin of the request (the website from which you requested the resource), the browser you're using, the server that sent your request, and more.</a:t>
          </a:r>
          <a:endParaRPr lang="en-US" sz="900" kern="1200" dirty="0"/>
        </a:p>
      </dsp:txBody>
      <dsp:txXfrm>
        <a:off x="42514" y="1691674"/>
        <a:ext cx="2782379" cy="1349213"/>
      </dsp:txXfrm>
    </dsp:sp>
    <dsp:sp modelId="{4F78B4CD-2055-44E2-956E-F00ABC0A82A9}">
      <dsp:nvSpPr>
        <dsp:cNvPr id="0" name=""/>
        <dsp:cNvSpPr/>
      </dsp:nvSpPr>
      <dsp:spPr>
        <a:xfrm>
          <a:off x="538" y="3297839"/>
          <a:ext cx="2866331" cy="1433165"/>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dirty="0"/>
            <a:t>Once you specify which parts of the request data you're interested in, FlexiForms makes good use of the specified data, especially the information from the URLs, in the following ways:</a:t>
          </a:r>
          <a:endParaRPr lang="en-US" sz="900" kern="1200" dirty="0"/>
        </a:p>
      </dsp:txBody>
      <dsp:txXfrm>
        <a:off x="42514" y="3339815"/>
        <a:ext cx="2782379" cy="1349213"/>
      </dsp:txXfrm>
    </dsp:sp>
    <dsp:sp modelId="{21D0EB82-CCF1-424C-8E32-B63B15290C6A}">
      <dsp:nvSpPr>
        <dsp:cNvPr id="0" name=""/>
        <dsp:cNvSpPr/>
      </dsp:nvSpPr>
      <dsp:spPr>
        <a:xfrm rot="18289469">
          <a:off x="2436280" y="3170137"/>
          <a:ext cx="2007711" cy="40429"/>
        </a:xfrm>
        <a:custGeom>
          <a:avLst/>
          <a:gdLst/>
          <a:ahLst/>
          <a:cxnLst/>
          <a:rect l="0" t="0" r="0" b="0"/>
          <a:pathLst>
            <a:path>
              <a:moveTo>
                <a:pt x="0" y="20214"/>
              </a:moveTo>
              <a:lnTo>
                <a:pt x="2007711" y="20214"/>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89943" y="3140159"/>
        <a:ext cx="100385" cy="100385"/>
      </dsp:txXfrm>
    </dsp:sp>
    <dsp:sp modelId="{10CCC50F-2304-4A1F-9841-DFFBFDC3A0E2}">
      <dsp:nvSpPr>
        <dsp:cNvPr id="0" name=""/>
        <dsp:cNvSpPr/>
      </dsp:nvSpPr>
      <dsp:spPr>
        <a:xfrm>
          <a:off x="4013402" y="1649698"/>
          <a:ext cx="2866331" cy="1433165"/>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dirty="0"/>
            <a:t>It makes that data available for your jobs. For example, you can display the user ID (from the URL) in an email or store it in the database. Similarly, you can store other details such as the IP address, browser, origin, etc., in the database.</a:t>
          </a:r>
          <a:endParaRPr lang="en-US" sz="900" kern="1200" dirty="0"/>
        </a:p>
      </dsp:txBody>
      <dsp:txXfrm>
        <a:off x="4055378" y="1691674"/>
        <a:ext cx="2782379" cy="1349213"/>
      </dsp:txXfrm>
    </dsp:sp>
    <dsp:sp modelId="{6B54EB74-D5EF-4096-B64A-14403EA87F38}">
      <dsp:nvSpPr>
        <dsp:cNvPr id="0" name=""/>
        <dsp:cNvSpPr/>
      </dsp:nvSpPr>
      <dsp:spPr>
        <a:xfrm>
          <a:off x="2866870" y="3994207"/>
          <a:ext cx="1146532" cy="40429"/>
        </a:xfrm>
        <a:custGeom>
          <a:avLst/>
          <a:gdLst/>
          <a:ahLst/>
          <a:cxnLst/>
          <a:rect l="0" t="0" r="0" b="0"/>
          <a:pathLst>
            <a:path>
              <a:moveTo>
                <a:pt x="0" y="20214"/>
              </a:moveTo>
              <a:lnTo>
                <a:pt x="1146532" y="20214"/>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1473" y="3985759"/>
        <a:ext cx="57326" cy="57326"/>
      </dsp:txXfrm>
    </dsp:sp>
    <dsp:sp modelId="{99AE84DF-26FB-4014-B4FF-667368326790}">
      <dsp:nvSpPr>
        <dsp:cNvPr id="0" name=""/>
        <dsp:cNvSpPr/>
      </dsp:nvSpPr>
      <dsp:spPr>
        <a:xfrm>
          <a:off x="4013402" y="3297839"/>
          <a:ext cx="2866331" cy="1433165"/>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dirty="0"/>
            <a:t>You can use a piece of request data in your verification specifications. For example, the encoded value in the URL should match the passport provided by the user on the verification screen.</a:t>
          </a:r>
          <a:endParaRPr lang="en-US" sz="900" kern="1200" dirty="0"/>
        </a:p>
      </dsp:txBody>
      <dsp:txXfrm>
        <a:off x="4055378" y="3339815"/>
        <a:ext cx="2782379" cy="1349213"/>
      </dsp:txXfrm>
    </dsp:sp>
    <dsp:sp modelId="{03AE9FF9-42E9-474C-B463-845BF76E9994}">
      <dsp:nvSpPr>
        <dsp:cNvPr id="0" name=""/>
        <dsp:cNvSpPr/>
      </dsp:nvSpPr>
      <dsp:spPr>
        <a:xfrm rot="3310531">
          <a:off x="2436280" y="4818277"/>
          <a:ext cx="2007711" cy="40429"/>
        </a:xfrm>
        <a:custGeom>
          <a:avLst/>
          <a:gdLst/>
          <a:ahLst/>
          <a:cxnLst/>
          <a:rect l="0" t="0" r="0" b="0"/>
          <a:pathLst>
            <a:path>
              <a:moveTo>
                <a:pt x="0" y="20214"/>
              </a:moveTo>
              <a:lnTo>
                <a:pt x="2007711" y="20214"/>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NZ" sz="700" kern="1200"/>
        </a:p>
      </dsp:txBody>
      <dsp:txXfrm>
        <a:off x="3389943" y="4788300"/>
        <a:ext cx="100385" cy="100385"/>
      </dsp:txXfrm>
    </dsp:sp>
    <dsp:sp modelId="{519B04B4-D349-4CC3-8706-BCF955413B0C}">
      <dsp:nvSpPr>
        <dsp:cNvPr id="0" name=""/>
        <dsp:cNvSpPr/>
      </dsp:nvSpPr>
      <dsp:spPr>
        <a:xfrm>
          <a:off x="4013402" y="4945980"/>
          <a:ext cx="2866331" cy="1433165"/>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NZ" sz="900" kern="1200"/>
            <a:t>You can also use some request data to feed the form. This is especially useful to run different jobs by relying on a rule that will check the value of the passed query parameter. For example, if the form link has the query parameter </a:t>
          </a:r>
          <a:r>
            <a:rPr lang="en-NZ" sz="900" i="1" kern="1200"/>
            <a:t>mode=update </a:t>
          </a:r>
          <a:r>
            <a:rPr lang="en-NZ" sz="900" kern="1200"/>
            <a:t>(as in </a:t>
          </a:r>
          <a:r>
            <a:rPr lang="en-NZ" sz="900" kern="1200">
              <a:hlinkClick xmlns:r="http://schemas.openxmlformats.org/officeDocument/2006/relationships" r:id="rId1"/>
            </a:rPr>
            <a:t>https://flexiformsqa.azurewebsites.net/e9460139-691f-4c08-a0b7-0b0c863ea5d6?mode=update</a:t>
          </a:r>
          <a:r>
            <a:rPr lang="en-NZ" sz="900" kern="1200"/>
            <a:t>), and if the rule for the Database Process Job (that is designed to update an existing job) is defined as </a:t>
          </a:r>
          <a:r>
            <a:rPr lang="en-NZ" sz="900" i="1" kern="1200"/>
            <a:t>mode="update", </a:t>
          </a:r>
          <a:r>
            <a:rPr lang="en-NZ" sz="900" kern="1200"/>
            <a:t>then the update job (rather than insert or delete job) is run.</a:t>
          </a:r>
          <a:endParaRPr lang="en-US" sz="900" kern="1200" dirty="0"/>
        </a:p>
      </dsp:txBody>
      <dsp:txXfrm>
        <a:off x="4055378" y="4987956"/>
        <a:ext cx="2782379" cy="13492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D6875-E762-450D-BA2B-FAC466B15E40}">
      <dsp:nvSpPr>
        <dsp:cNvPr id="0" name=""/>
        <dsp:cNvSpPr/>
      </dsp:nvSpPr>
      <dsp:spPr>
        <a:xfrm>
          <a:off x="0" y="2799"/>
          <a:ext cx="2409389" cy="1847375"/>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NZ" sz="1600" kern="1200" dirty="0"/>
            <a:t>In certain scenarios, you may need to send unique links to specific users. FlexiForms can handle this by allowing you to provide unique identifiers within the form link.</a:t>
          </a:r>
          <a:endParaRPr lang="en-US" sz="1600" kern="1200" dirty="0"/>
        </a:p>
      </dsp:txBody>
      <dsp:txXfrm>
        <a:off x="90181" y="92980"/>
        <a:ext cx="2229027" cy="1667013"/>
      </dsp:txXfrm>
    </dsp:sp>
    <dsp:sp modelId="{234FEA3A-C4D5-4609-BCFE-4C3E4A49F78C}">
      <dsp:nvSpPr>
        <dsp:cNvPr id="0" name=""/>
        <dsp:cNvSpPr/>
      </dsp:nvSpPr>
      <dsp:spPr>
        <a:xfrm rot="5400000">
          <a:off x="3812118" y="724552"/>
          <a:ext cx="1477900" cy="428335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NZ" sz="1900" kern="1200" dirty="0"/>
            <a:t>Only the links stored in your database can be used. </a:t>
          </a:r>
          <a:endParaRPr lang="en-US" sz="1900" kern="1200" dirty="0"/>
        </a:p>
        <a:p>
          <a:pPr marL="171450" lvl="1" indent="-171450" algn="l" defTabSz="844550">
            <a:lnSpc>
              <a:spcPct val="90000"/>
            </a:lnSpc>
            <a:spcBef>
              <a:spcPct val="0"/>
            </a:spcBef>
            <a:spcAft>
              <a:spcPct val="15000"/>
            </a:spcAft>
            <a:buChar char="•"/>
          </a:pPr>
          <a:r>
            <a:rPr lang="en-NZ" sz="1900" kern="1200" dirty="0"/>
            <a:t>Each user is allowed to fill out only one form, even without a verification screen.</a:t>
          </a:r>
          <a:endParaRPr lang="en-US" sz="1900" kern="1200" dirty="0"/>
        </a:p>
      </dsp:txBody>
      <dsp:txXfrm rot="-5400000">
        <a:off x="2409390" y="2199426"/>
        <a:ext cx="4211213" cy="1333610"/>
      </dsp:txXfrm>
    </dsp:sp>
    <dsp:sp modelId="{60D0A7E0-CE78-4451-90C3-2CBC9F52B3E4}">
      <dsp:nvSpPr>
        <dsp:cNvPr id="0" name=""/>
        <dsp:cNvSpPr/>
      </dsp:nvSpPr>
      <dsp:spPr>
        <a:xfrm>
          <a:off x="0" y="1942543"/>
          <a:ext cx="2409389" cy="1847375"/>
        </a:xfrm>
        <a:prstGeom prst="roundRect">
          <a:avLst/>
        </a:prstGeom>
        <a:gradFill rotWithShape="0">
          <a:gsLst>
            <a:gs pos="0">
              <a:schemeClr val="accent2">
                <a:hueOff val="-734515"/>
                <a:satOff val="-16247"/>
                <a:lumOff val="-3235"/>
                <a:alphaOff val="0"/>
                <a:tint val="94000"/>
                <a:satMod val="105000"/>
                <a:lumMod val="102000"/>
              </a:schemeClr>
            </a:gs>
            <a:gs pos="100000">
              <a:schemeClr val="accent2">
                <a:hueOff val="-734515"/>
                <a:satOff val="-16247"/>
                <a:lumOff val="-323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NZ" sz="1600" kern="1200" dirty="0"/>
            <a:t>And if you store the unique links in a database table, FlexiForms can ensure that each user receives the correct, personalized link, managing the process efficiently.</a:t>
          </a:r>
          <a:endParaRPr lang="en-US" sz="1600" kern="1200" dirty="0"/>
        </a:p>
      </dsp:txBody>
      <dsp:txXfrm>
        <a:off x="90181" y="2032724"/>
        <a:ext cx="2229027" cy="1667013"/>
      </dsp:txXfrm>
    </dsp:sp>
    <dsp:sp modelId="{686C70A9-FF27-4E32-8E9A-1EEE46548114}">
      <dsp:nvSpPr>
        <dsp:cNvPr id="0" name=""/>
        <dsp:cNvSpPr/>
      </dsp:nvSpPr>
      <dsp:spPr>
        <a:xfrm rot="5400000">
          <a:off x="3812118" y="2664296"/>
          <a:ext cx="1477900" cy="4283358"/>
        </a:xfrm>
        <a:prstGeom prst="round2SameRect">
          <a:avLst/>
        </a:prstGeom>
        <a:solidFill>
          <a:schemeClr val="accent2">
            <a:tint val="40000"/>
            <a:alpha val="90000"/>
            <a:hueOff val="-1195736"/>
            <a:satOff val="-42564"/>
            <a:lumOff val="-2706"/>
            <a:alphaOff val="0"/>
          </a:schemeClr>
        </a:solidFill>
        <a:ln w="9525" cap="flat" cmpd="sng" algn="ctr">
          <a:solidFill>
            <a:schemeClr val="accent2">
              <a:tint val="40000"/>
              <a:alpha val="90000"/>
              <a:hueOff val="-1195736"/>
              <a:satOff val="-42564"/>
              <a:lumOff val="-2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NZ" sz="1900" b="0" kern="1200" dirty="0"/>
            <a:t>API Data Sources</a:t>
          </a:r>
          <a:endParaRPr lang="en-US" sz="1900" b="0" kern="1200" dirty="0"/>
        </a:p>
        <a:p>
          <a:pPr marL="171450" lvl="1" indent="-171450" algn="l" defTabSz="844550">
            <a:lnSpc>
              <a:spcPct val="90000"/>
            </a:lnSpc>
            <a:spcBef>
              <a:spcPct val="0"/>
            </a:spcBef>
            <a:spcAft>
              <a:spcPct val="15000"/>
            </a:spcAft>
            <a:buChar char="•"/>
          </a:pPr>
          <a:r>
            <a:rPr lang="en-NZ" sz="1900" b="0" kern="1200" dirty="0"/>
            <a:t>Request Data</a:t>
          </a:r>
          <a:endParaRPr lang="en-US" sz="1900" b="0" kern="1200" dirty="0"/>
        </a:p>
        <a:p>
          <a:pPr marL="171450" lvl="1" indent="-171450" algn="l" defTabSz="844550">
            <a:lnSpc>
              <a:spcPct val="90000"/>
            </a:lnSpc>
            <a:spcBef>
              <a:spcPct val="0"/>
            </a:spcBef>
            <a:spcAft>
              <a:spcPct val="15000"/>
            </a:spcAft>
            <a:buChar char="•"/>
          </a:pPr>
          <a:r>
            <a:rPr lang="en-NZ" sz="1900" b="0" kern="1200" dirty="0"/>
            <a:t>Verification (Request versus API)</a:t>
          </a:r>
          <a:endParaRPr lang="en-US" sz="1900" b="0" kern="1200" dirty="0"/>
        </a:p>
        <a:p>
          <a:pPr marL="171450" lvl="1" indent="-171450" algn="l" defTabSz="844550">
            <a:lnSpc>
              <a:spcPct val="90000"/>
            </a:lnSpc>
            <a:spcBef>
              <a:spcPct val="0"/>
            </a:spcBef>
            <a:spcAft>
              <a:spcPct val="15000"/>
            </a:spcAft>
            <a:buChar char="•"/>
          </a:pPr>
          <a:r>
            <a:rPr lang="en-NZ" sz="1900" b="0" kern="1200" dirty="0"/>
            <a:t>Import Into DB Job</a:t>
          </a:r>
          <a:endParaRPr lang="en-US" sz="1900" b="0" kern="1200" dirty="0"/>
        </a:p>
      </dsp:txBody>
      <dsp:txXfrm rot="-5400000">
        <a:off x="2409390" y="4139170"/>
        <a:ext cx="4211213" cy="1333610"/>
      </dsp:txXfrm>
    </dsp:sp>
    <dsp:sp modelId="{E66DA97B-50B0-4ED5-A522-077044B8C802}">
      <dsp:nvSpPr>
        <dsp:cNvPr id="0" name=""/>
        <dsp:cNvSpPr/>
      </dsp:nvSpPr>
      <dsp:spPr>
        <a:xfrm>
          <a:off x="0" y="3882288"/>
          <a:ext cx="2409389" cy="1847375"/>
        </a:xfrm>
        <a:prstGeom prst="round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NZ" sz="1600" kern="1200" dirty="0"/>
            <a:t>This scenario is made possible with the usage of:</a:t>
          </a:r>
          <a:endParaRPr lang="en-US" sz="1600" kern="1200" dirty="0"/>
        </a:p>
      </dsp:txBody>
      <dsp:txXfrm>
        <a:off x="90181" y="3972469"/>
        <a:ext cx="2229027" cy="16670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0AE99-D6AF-49EB-8C62-40374441F30B}">
      <dsp:nvSpPr>
        <dsp:cNvPr id="0" name=""/>
        <dsp:cNvSpPr/>
      </dsp:nvSpPr>
      <dsp:spPr>
        <a:xfrm>
          <a:off x="0" y="519"/>
          <a:ext cx="6692748" cy="1215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73530-75F5-45FB-9850-5EE927F59783}">
      <dsp:nvSpPr>
        <dsp:cNvPr id="0" name=""/>
        <dsp:cNvSpPr/>
      </dsp:nvSpPr>
      <dsp:spPr>
        <a:xfrm>
          <a:off x="367665" y="273989"/>
          <a:ext cx="668483" cy="668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B03824-72FD-4D51-95AF-B692A96240B6}">
      <dsp:nvSpPr>
        <dsp:cNvPr id="0" name=""/>
        <dsp:cNvSpPr/>
      </dsp:nvSpPr>
      <dsp:spPr>
        <a:xfrm>
          <a:off x="1403815" y="519"/>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844550">
            <a:lnSpc>
              <a:spcPct val="90000"/>
            </a:lnSpc>
            <a:spcBef>
              <a:spcPct val="0"/>
            </a:spcBef>
            <a:spcAft>
              <a:spcPct val="35000"/>
            </a:spcAft>
            <a:buNone/>
          </a:pPr>
          <a:r>
            <a:rPr lang="en-NZ" sz="1900" kern="1200" dirty="0"/>
            <a:t>If the form data contains sensitive information that needs to be removed after a certain period for legal or security reasons, you can take advantage of FlexiForms' </a:t>
          </a:r>
          <a:r>
            <a:rPr lang="en-NZ" sz="1900" b="1" kern="1200" dirty="0"/>
            <a:t>Form Expiration</a:t>
          </a:r>
          <a:r>
            <a:rPr lang="en-NZ" sz="1900" kern="1200" dirty="0"/>
            <a:t> feature.</a:t>
          </a:r>
          <a:endParaRPr lang="en-US" sz="1900" kern="1200" dirty="0"/>
        </a:p>
      </dsp:txBody>
      <dsp:txXfrm>
        <a:off x="1403815" y="519"/>
        <a:ext cx="5288932" cy="1215424"/>
      </dsp:txXfrm>
    </dsp:sp>
    <dsp:sp modelId="{60B17F85-4921-455F-911F-A5937E755D26}">
      <dsp:nvSpPr>
        <dsp:cNvPr id="0" name=""/>
        <dsp:cNvSpPr/>
      </dsp:nvSpPr>
      <dsp:spPr>
        <a:xfrm>
          <a:off x="0" y="1519799"/>
          <a:ext cx="6692748" cy="1215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8E722-5444-4E1B-A1CA-EB28EB3B5EA4}">
      <dsp:nvSpPr>
        <dsp:cNvPr id="0" name=""/>
        <dsp:cNvSpPr/>
      </dsp:nvSpPr>
      <dsp:spPr>
        <a:xfrm>
          <a:off x="367665" y="1793270"/>
          <a:ext cx="668483" cy="6684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C832A4-87FE-442E-AEE6-C16BA1ED371E}">
      <dsp:nvSpPr>
        <dsp:cNvPr id="0" name=""/>
        <dsp:cNvSpPr/>
      </dsp:nvSpPr>
      <dsp:spPr>
        <a:xfrm>
          <a:off x="1403815" y="1519799"/>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844550">
            <a:lnSpc>
              <a:spcPct val="90000"/>
            </a:lnSpc>
            <a:spcBef>
              <a:spcPct val="0"/>
            </a:spcBef>
            <a:spcAft>
              <a:spcPct val="35000"/>
            </a:spcAft>
            <a:buNone/>
          </a:pPr>
          <a:r>
            <a:rPr lang="en-NZ" sz="1900" kern="1200" dirty="0"/>
            <a:t>This way, for example, any form data older than 14 days will be automatically deleted.</a:t>
          </a:r>
          <a:endParaRPr lang="en-US" sz="1900" kern="1200" dirty="0"/>
        </a:p>
      </dsp:txBody>
      <dsp:txXfrm>
        <a:off x="1403815" y="1519799"/>
        <a:ext cx="5288932" cy="1215424"/>
      </dsp:txXfrm>
    </dsp:sp>
    <dsp:sp modelId="{EF0D01C9-D2DA-4320-89BA-9791298C6D58}">
      <dsp:nvSpPr>
        <dsp:cNvPr id="0" name=""/>
        <dsp:cNvSpPr/>
      </dsp:nvSpPr>
      <dsp:spPr>
        <a:xfrm>
          <a:off x="0" y="3039080"/>
          <a:ext cx="6692748" cy="1215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14486-B825-4CC0-8A39-4673B36B8C99}">
      <dsp:nvSpPr>
        <dsp:cNvPr id="0" name=""/>
        <dsp:cNvSpPr/>
      </dsp:nvSpPr>
      <dsp:spPr>
        <a:xfrm>
          <a:off x="367665" y="3312550"/>
          <a:ext cx="668483" cy="6684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9A749B-3D35-4A44-99A0-9157B9E119AB}">
      <dsp:nvSpPr>
        <dsp:cNvPr id="0" name=""/>
        <dsp:cNvSpPr/>
      </dsp:nvSpPr>
      <dsp:spPr>
        <a:xfrm>
          <a:off x="1403815" y="3039080"/>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844550">
            <a:lnSpc>
              <a:spcPct val="90000"/>
            </a:lnSpc>
            <a:spcBef>
              <a:spcPct val="0"/>
            </a:spcBef>
            <a:spcAft>
              <a:spcPct val="35000"/>
            </a:spcAft>
            <a:buNone/>
          </a:pPr>
          <a:r>
            <a:rPr lang="en-NZ" sz="1900" kern="1200" dirty="0"/>
            <a:t>The related uploaded files and exported files will also be deleted along with the form data.</a:t>
          </a:r>
          <a:endParaRPr lang="en-US" sz="1900" kern="1200" dirty="0"/>
        </a:p>
      </dsp:txBody>
      <dsp:txXfrm>
        <a:off x="1403815" y="3039080"/>
        <a:ext cx="5288932" cy="12154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E8C62-3392-46D2-A02B-7A98EE68C730}">
      <dsp:nvSpPr>
        <dsp:cNvPr id="0" name=""/>
        <dsp:cNvSpPr/>
      </dsp:nvSpPr>
      <dsp:spPr>
        <a:xfrm>
          <a:off x="0" y="3699474"/>
          <a:ext cx="7620837" cy="2427255"/>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NZ" sz="2800" kern="1200" dirty="0"/>
            <a:t>FlexiForms offers a reliable failover mechanism:</a:t>
          </a:r>
          <a:endParaRPr lang="en-US" sz="2800" kern="1200" dirty="0"/>
        </a:p>
      </dsp:txBody>
      <dsp:txXfrm>
        <a:off x="0" y="3699474"/>
        <a:ext cx="7620837" cy="1310718"/>
      </dsp:txXfrm>
    </dsp:sp>
    <dsp:sp modelId="{5200234E-C901-4B24-A316-9A125EAE55C3}">
      <dsp:nvSpPr>
        <dsp:cNvPr id="0" name=""/>
        <dsp:cNvSpPr/>
      </dsp:nvSpPr>
      <dsp:spPr>
        <a:xfrm>
          <a:off x="930" y="4961647"/>
          <a:ext cx="1523795" cy="111653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NZ" sz="1000" kern="1200" dirty="0"/>
            <a:t>You can track failed jobs on the </a:t>
          </a:r>
          <a:r>
            <a:rPr lang="en-NZ" sz="1000" b="1" kern="1200" dirty="0"/>
            <a:t>Display Data</a:t>
          </a:r>
          <a:r>
            <a:rPr lang="en-NZ" sz="1000" kern="1200" dirty="0"/>
            <a:t> page of the Admin app.</a:t>
          </a:r>
          <a:endParaRPr lang="en-US" sz="1000" kern="1200" dirty="0"/>
        </a:p>
      </dsp:txBody>
      <dsp:txXfrm>
        <a:off x="930" y="4961647"/>
        <a:ext cx="1523795" cy="1116537"/>
      </dsp:txXfrm>
    </dsp:sp>
    <dsp:sp modelId="{E7814D61-D7B2-4601-BFF8-2627FB57B935}">
      <dsp:nvSpPr>
        <dsp:cNvPr id="0" name=""/>
        <dsp:cNvSpPr/>
      </dsp:nvSpPr>
      <dsp:spPr>
        <a:xfrm>
          <a:off x="1524725" y="4961647"/>
          <a:ext cx="1523795" cy="1116537"/>
        </a:xfrm>
        <a:prstGeom prst="rect">
          <a:avLst/>
        </a:prstGeom>
        <a:solidFill>
          <a:schemeClr val="accent2">
            <a:tint val="40000"/>
            <a:alpha val="90000"/>
            <a:hueOff val="-298934"/>
            <a:satOff val="-10641"/>
            <a:lumOff val="-677"/>
            <a:alphaOff val="0"/>
          </a:schemeClr>
        </a:solidFill>
        <a:ln w="9525" cap="flat" cmpd="sng" algn="ctr">
          <a:solidFill>
            <a:schemeClr val="accent2">
              <a:tint val="40000"/>
              <a:alpha val="90000"/>
              <a:hueOff val="-298934"/>
              <a:satOff val="-10641"/>
              <a:lumOff val="-6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NZ" sz="1000" kern="1200" dirty="0"/>
            <a:t>When a job fails, notifications will be sent immediately to the specified email addresses.</a:t>
          </a:r>
          <a:endParaRPr lang="en-US" sz="1000" kern="1200" dirty="0"/>
        </a:p>
      </dsp:txBody>
      <dsp:txXfrm>
        <a:off x="1524725" y="4961647"/>
        <a:ext cx="1523795" cy="1116537"/>
      </dsp:txXfrm>
    </dsp:sp>
    <dsp:sp modelId="{62D39F07-DDD2-47ED-83A2-C2DEEFD7D337}">
      <dsp:nvSpPr>
        <dsp:cNvPr id="0" name=""/>
        <dsp:cNvSpPr/>
      </dsp:nvSpPr>
      <dsp:spPr>
        <a:xfrm>
          <a:off x="3048520" y="4961647"/>
          <a:ext cx="1523795" cy="1116537"/>
        </a:xfrm>
        <a:prstGeom prst="rect">
          <a:avLst/>
        </a:prstGeom>
        <a:solidFill>
          <a:schemeClr val="accent2">
            <a:tint val="40000"/>
            <a:alpha val="90000"/>
            <a:hueOff val="-597868"/>
            <a:satOff val="-21282"/>
            <a:lumOff val="-1353"/>
            <a:alphaOff val="0"/>
          </a:schemeClr>
        </a:solidFill>
        <a:ln w="9525" cap="flat" cmpd="sng" algn="ctr">
          <a:solidFill>
            <a:schemeClr val="accent2">
              <a:tint val="40000"/>
              <a:alpha val="90000"/>
              <a:hueOff val="-597868"/>
              <a:satOff val="-21282"/>
              <a:lumOff val="-1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NZ" sz="1000" kern="1200" dirty="0"/>
            <a:t>You can set specific </a:t>
          </a:r>
          <a:r>
            <a:rPr lang="en-NZ" sz="1000" b="1" kern="1200" dirty="0"/>
            <a:t>Recover Times</a:t>
          </a:r>
          <a:r>
            <a:rPr lang="en-NZ" sz="1000" kern="1200" dirty="0"/>
            <a:t> when FlexiForms will automatically re-run the failed jobs.</a:t>
          </a:r>
          <a:endParaRPr lang="en-US" sz="1000" kern="1200" dirty="0"/>
        </a:p>
      </dsp:txBody>
      <dsp:txXfrm>
        <a:off x="3048520" y="4961647"/>
        <a:ext cx="1523795" cy="1116537"/>
      </dsp:txXfrm>
    </dsp:sp>
    <dsp:sp modelId="{931D03B4-6F70-4CD5-A2F5-5849CDDD4BB5}">
      <dsp:nvSpPr>
        <dsp:cNvPr id="0" name=""/>
        <dsp:cNvSpPr/>
      </dsp:nvSpPr>
      <dsp:spPr>
        <a:xfrm>
          <a:off x="4572316" y="4961647"/>
          <a:ext cx="1523795" cy="1116537"/>
        </a:xfrm>
        <a:prstGeom prst="rect">
          <a:avLst/>
        </a:prstGeom>
        <a:solidFill>
          <a:schemeClr val="accent2">
            <a:tint val="40000"/>
            <a:alpha val="90000"/>
            <a:hueOff val="-896802"/>
            <a:satOff val="-31923"/>
            <a:lumOff val="-2030"/>
            <a:alphaOff val="0"/>
          </a:schemeClr>
        </a:solidFill>
        <a:ln w="9525" cap="flat" cmpd="sng" algn="ctr">
          <a:solidFill>
            <a:schemeClr val="accent2">
              <a:tint val="40000"/>
              <a:alpha val="90000"/>
              <a:hueOff val="-896802"/>
              <a:satOff val="-31923"/>
              <a:lumOff val="-20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NZ" sz="1000" kern="1200" dirty="0"/>
            <a:t>Failed jobs will be re-run automatically when the app is restarted, ensuring immediate recovery.</a:t>
          </a:r>
          <a:endParaRPr lang="en-US" sz="1000" kern="1200" dirty="0"/>
        </a:p>
      </dsp:txBody>
      <dsp:txXfrm>
        <a:off x="4572316" y="4961647"/>
        <a:ext cx="1523795" cy="1116537"/>
      </dsp:txXfrm>
    </dsp:sp>
    <dsp:sp modelId="{7D90681C-8E55-4CD1-A185-0951A6380F73}">
      <dsp:nvSpPr>
        <dsp:cNvPr id="0" name=""/>
        <dsp:cNvSpPr/>
      </dsp:nvSpPr>
      <dsp:spPr>
        <a:xfrm>
          <a:off x="6096111" y="4961647"/>
          <a:ext cx="1523795" cy="1116537"/>
        </a:xfrm>
        <a:prstGeom prst="rect">
          <a:avLst/>
        </a:prstGeom>
        <a:solidFill>
          <a:schemeClr val="accent2">
            <a:tint val="40000"/>
            <a:alpha val="90000"/>
            <a:hueOff val="-1195736"/>
            <a:satOff val="-42564"/>
            <a:lumOff val="-2706"/>
            <a:alphaOff val="0"/>
          </a:schemeClr>
        </a:solidFill>
        <a:ln w="9525" cap="flat" cmpd="sng" algn="ctr">
          <a:solidFill>
            <a:schemeClr val="accent2">
              <a:tint val="40000"/>
              <a:alpha val="90000"/>
              <a:hueOff val="-1195736"/>
              <a:satOff val="-42564"/>
              <a:lumOff val="-2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NZ" sz="1000" kern="1200" dirty="0"/>
            <a:t>FlexiForms will identify which tasks from the failed job types need to be re-run, even if multiple jobs are specified for the same job type (e.g., multiple email jobs).</a:t>
          </a:r>
          <a:endParaRPr lang="en-US" sz="1000" kern="1200" dirty="0"/>
        </a:p>
      </dsp:txBody>
      <dsp:txXfrm>
        <a:off x="6096111" y="4961647"/>
        <a:ext cx="1523795" cy="1116537"/>
      </dsp:txXfrm>
    </dsp:sp>
    <dsp:sp modelId="{F17C74E4-95A7-4E9F-8CE7-BEAA476272AC}">
      <dsp:nvSpPr>
        <dsp:cNvPr id="0" name=""/>
        <dsp:cNvSpPr/>
      </dsp:nvSpPr>
      <dsp:spPr>
        <a:xfrm rot="10800000">
          <a:off x="0" y="2763"/>
          <a:ext cx="7620837" cy="3733119"/>
        </a:xfrm>
        <a:prstGeom prst="upArrowCallou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NZ" sz="2800" kern="1200" dirty="0"/>
            <a:t>Jobs are the core of any Online Form Application, as they transform the user-provided form data and present it in the desired format (such as database records, files, emails, etc.). Therefore, monitoring and recovering failed jobs is crucial.</a:t>
          </a:r>
          <a:endParaRPr lang="en-US" sz="2800" kern="1200" dirty="0"/>
        </a:p>
      </dsp:txBody>
      <dsp:txXfrm rot="10800000">
        <a:off x="0" y="2763"/>
        <a:ext cx="7620837" cy="242566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DACD3-3244-439A-9598-ED0AE2057F12}">
      <dsp:nvSpPr>
        <dsp:cNvPr id="0" name=""/>
        <dsp:cNvSpPr/>
      </dsp:nvSpPr>
      <dsp:spPr>
        <a:xfrm>
          <a:off x="0" y="1180738"/>
          <a:ext cx="2971383" cy="188682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E1624CA-0620-49BE-BF35-2849AADEC981}">
      <dsp:nvSpPr>
        <dsp:cNvPr id="0" name=""/>
        <dsp:cNvSpPr/>
      </dsp:nvSpPr>
      <dsp:spPr>
        <a:xfrm>
          <a:off x="330153" y="1494384"/>
          <a:ext cx="2971383" cy="18868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kern="1200" dirty="0"/>
            <a:t>Imagine you have a website and need forms to be filled out directly on your site. You want to use Online Form apps to handle this, but these apps typically display the form on their own platforms. However, you prefer not to have your users leave your website.</a:t>
          </a:r>
          <a:endParaRPr lang="en-US" sz="1500" kern="1200" dirty="0"/>
        </a:p>
      </dsp:txBody>
      <dsp:txXfrm>
        <a:off x="385416" y="1549647"/>
        <a:ext cx="2860857" cy="1776302"/>
      </dsp:txXfrm>
    </dsp:sp>
    <dsp:sp modelId="{CB48D6DC-8385-46F6-9E35-6AFCB61569DB}">
      <dsp:nvSpPr>
        <dsp:cNvPr id="0" name=""/>
        <dsp:cNvSpPr/>
      </dsp:nvSpPr>
      <dsp:spPr>
        <a:xfrm>
          <a:off x="3631690" y="1180738"/>
          <a:ext cx="2971383" cy="188682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B825A72-9749-470A-A24F-D0C7DA57AF2A}">
      <dsp:nvSpPr>
        <dsp:cNvPr id="0" name=""/>
        <dsp:cNvSpPr/>
      </dsp:nvSpPr>
      <dsp:spPr>
        <a:xfrm>
          <a:off x="3961844" y="1494384"/>
          <a:ext cx="2971383" cy="18868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kern="1200" dirty="0"/>
            <a:t>With FlexiForms, this is not a problem at all! You can seamlessly embed the form and workflow functionality directly into your website.</a:t>
          </a:r>
          <a:endParaRPr lang="en-US" sz="1500" kern="1200" dirty="0"/>
        </a:p>
      </dsp:txBody>
      <dsp:txXfrm>
        <a:off x="4017107" y="1549647"/>
        <a:ext cx="2860857" cy="1776302"/>
      </dsp:txXfrm>
    </dsp:sp>
    <dsp:sp modelId="{2A18BEFC-48A8-436E-A4F2-9A20FA398359}">
      <dsp:nvSpPr>
        <dsp:cNvPr id="0" name=""/>
        <dsp:cNvSpPr/>
      </dsp:nvSpPr>
      <dsp:spPr>
        <a:xfrm>
          <a:off x="7263381" y="1180738"/>
          <a:ext cx="2971383" cy="188682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DD22242-0C27-49E1-B9AD-6B13EDAB5F1C}">
      <dsp:nvSpPr>
        <dsp:cNvPr id="0" name=""/>
        <dsp:cNvSpPr/>
      </dsp:nvSpPr>
      <dsp:spPr>
        <a:xfrm>
          <a:off x="7593535" y="1494384"/>
          <a:ext cx="2971383" cy="18868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kern="1200" dirty="0"/>
            <a:t>This way, the user won't even realize they're filling out the form on FlexiForms! The entire job workflow will run seamlessly when the user completes the form, just as if everything were happening on the FlexiForms platform.</a:t>
          </a:r>
          <a:endParaRPr lang="en-US" sz="1500" kern="1200" dirty="0"/>
        </a:p>
      </dsp:txBody>
      <dsp:txXfrm>
        <a:off x="7648798" y="1549647"/>
        <a:ext cx="2860857" cy="1776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6B35C-FA55-4AC6-B9E2-133E7997B914}">
      <dsp:nvSpPr>
        <dsp:cNvPr id="0" name=""/>
        <dsp:cNvSpPr/>
      </dsp:nvSpPr>
      <dsp:spPr>
        <a:xfrm>
          <a:off x="0" y="0"/>
          <a:ext cx="7627620" cy="565689"/>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Z" sz="1600" b="1" kern="1200" dirty="0"/>
            <a:t>Helps you design forms</a:t>
          </a:r>
          <a:endParaRPr lang="en-NZ" sz="1600" kern="1200" dirty="0"/>
        </a:p>
      </dsp:txBody>
      <dsp:txXfrm>
        <a:off x="16568" y="16568"/>
        <a:ext cx="6951011" cy="532553"/>
      </dsp:txXfrm>
    </dsp:sp>
    <dsp:sp modelId="{32D9E4A9-0E85-4B0D-8C12-756A663031E2}">
      <dsp:nvSpPr>
        <dsp:cNvPr id="0" name=""/>
        <dsp:cNvSpPr/>
      </dsp:nvSpPr>
      <dsp:spPr>
        <a:xfrm>
          <a:off x="569595" y="644257"/>
          <a:ext cx="7627620" cy="565689"/>
        </a:xfrm>
        <a:prstGeom prst="roundRect">
          <a:avLst>
            <a:gd name="adj" fmla="val 10000"/>
          </a:avLst>
        </a:prstGeom>
        <a:gradFill rotWithShape="0">
          <a:gsLst>
            <a:gs pos="0">
              <a:schemeClr val="accent5">
                <a:hueOff val="-827139"/>
                <a:satOff val="-4443"/>
                <a:lumOff val="1519"/>
                <a:alphaOff val="0"/>
                <a:tint val="94000"/>
                <a:satMod val="105000"/>
                <a:lumMod val="102000"/>
              </a:schemeClr>
            </a:gs>
            <a:gs pos="100000">
              <a:schemeClr val="accent5">
                <a:hueOff val="-827139"/>
                <a:satOff val="-4443"/>
                <a:lumOff val="151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Z" sz="1600" b="1" kern="1200" dirty="0"/>
            <a:t>Delivers forms to the right audience</a:t>
          </a:r>
          <a:endParaRPr lang="en-NZ" sz="1600" kern="1200" dirty="0"/>
        </a:p>
      </dsp:txBody>
      <dsp:txXfrm>
        <a:off x="586163" y="660825"/>
        <a:ext cx="6657190" cy="532553"/>
      </dsp:txXfrm>
    </dsp:sp>
    <dsp:sp modelId="{6E912EF7-0B35-4241-BA9D-780D64A9A287}">
      <dsp:nvSpPr>
        <dsp:cNvPr id="0" name=""/>
        <dsp:cNvSpPr/>
      </dsp:nvSpPr>
      <dsp:spPr>
        <a:xfrm>
          <a:off x="1139189" y="1288515"/>
          <a:ext cx="7627620" cy="565689"/>
        </a:xfrm>
        <a:prstGeom prst="roundRect">
          <a:avLst>
            <a:gd name="adj" fmla="val 10000"/>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Z" sz="1600" b="1" kern="1200" dirty="0"/>
            <a:t>Processes submitted form data</a:t>
          </a:r>
          <a:endParaRPr lang="en-NZ" sz="1600" kern="1200" dirty="0"/>
        </a:p>
      </dsp:txBody>
      <dsp:txXfrm>
        <a:off x="1155757" y="1305083"/>
        <a:ext cx="6657190" cy="532553"/>
      </dsp:txXfrm>
    </dsp:sp>
    <dsp:sp modelId="{15C64B29-787C-4FC2-8F6E-50E61783B782}">
      <dsp:nvSpPr>
        <dsp:cNvPr id="0" name=""/>
        <dsp:cNvSpPr/>
      </dsp:nvSpPr>
      <dsp:spPr>
        <a:xfrm>
          <a:off x="1708784" y="1932773"/>
          <a:ext cx="7627620" cy="565689"/>
        </a:xfrm>
        <a:prstGeom prst="roundRect">
          <a:avLst>
            <a:gd name="adj" fmla="val 10000"/>
          </a:avLst>
        </a:prstGeom>
        <a:gradFill rotWithShape="0">
          <a:gsLst>
            <a:gs pos="0">
              <a:schemeClr val="accent5">
                <a:hueOff val="-2481417"/>
                <a:satOff val="-13328"/>
                <a:lumOff val="4558"/>
                <a:alphaOff val="0"/>
                <a:tint val="94000"/>
                <a:satMod val="105000"/>
                <a:lumMod val="102000"/>
              </a:schemeClr>
            </a:gs>
            <a:gs pos="100000">
              <a:schemeClr val="accent5">
                <a:hueOff val="-2481417"/>
                <a:satOff val="-13328"/>
                <a:lumOff val="455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Z" sz="1600" b="1" kern="1200" dirty="0"/>
            <a:t>Integrates form data with other workflows</a:t>
          </a:r>
          <a:endParaRPr lang="en-NZ" sz="1600" kern="1200" dirty="0"/>
        </a:p>
      </dsp:txBody>
      <dsp:txXfrm>
        <a:off x="1725352" y="1949341"/>
        <a:ext cx="6657190" cy="532553"/>
      </dsp:txXfrm>
    </dsp:sp>
    <dsp:sp modelId="{77C59109-C157-4D81-BF03-1C005CD8E0F4}">
      <dsp:nvSpPr>
        <dsp:cNvPr id="0" name=""/>
        <dsp:cNvSpPr/>
      </dsp:nvSpPr>
      <dsp:spPr>
        <a:xfrm>
          <a:off x="2278379" y="2577031"/>
          <a:ext cx="7627620" cy="565689"/>
        </a:xfrm>
        <a:prstGeom prst="roundRect">
          <a:avLst>
            <a:gd name="adj" fmla="val 10000"/>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Z" sz="1600" b="1" kern="1200"/>
            <a:t>Enables </a:t>
          </a:r>
          <a:r>
            <a:rPr lang="en-NZ" sz="1600" b="1" kern="1200" dirty="0"/>
            <a:t>viewing and managing submitted data and uploaded/exported files</a:t>
          </a:r>
          <a:endParaRPr lang="en-NZ" sz="1600" kern="1200" dirty="0"/>
        </a:p>
      </dsp:txBody>
      <dsp:txXfrm>
        <a:off x="2294947" y="2593599"/>
        <a:ext cx="6657190" cy="532553"/>
      </dsp:txXfrm>
    </dsp:sp>
    <dsp:sp modelId="{5F92D986-B0EF-4284-8607-F9388EB6BF9C}">
      <dsp:nvSpPr>
        <dsp:cNvPr id="0" name=""/>
        <dsp:cNvSpPr/>
      </dsp:nvSpPr>
      <dsp:spPr>
        <a:xfrm>
          <a:off x="7259921" y="413267"/>
          <a:ext cx="367698" cy="367698"/>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7342653" y="413267"/>
        <a:ext cx="202234" cy="276693"/>
      </dsp:txXfrm>
    </dsp:sp>
    <dsp:sp modelId="{D5A5C4BE-C35B-415A-8DAB-5EE2982AA283}">
      <dsp:nvSpPr>
        <dsp:cNvPr id="0" name=""/>
        <dsp:cNvSpPr/>
      </dsp:nvSpPr>
      <dsp:spPr>
        <a:xfrm>
          <a:off x="7829516" y="1057525"/>
          <a:ext cx="367698" cy="367698"/>
        </a:xfrm>
        <a:prstGeom prst="downArrow">
          <a:avLst>
            <a:gd name="adj1" fmla="val 55000"/>
            <a:gd name="adj2" fmla="val 45000"/>
          </a:avLst>
        </a:prstGeom>
        <a:solidFill>
          <a:schemeClr val="accent5">
            <a:tint val="40000"/>
            <a:alpha val="90000"/>
            <a:hueOff val="-1262909"/>
            <a:satOff val="-4566"/>
            <a:lumOff val="308"/>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7912248" y="1057525"/>
        <a:ext cx="202234" cy="276693"/>
      </dsp:txXfrm>
    </dsp:sp>
    <dsp:sp modelId="{56362A5E-073B-4B58-99C9-413C607714D0}">
      <dsp:nvSpPr>
        <dsp:cNvPr id="0" name=""/>
        <dsp:cNvSpPr/>
      </dsp:nvSpPr>
      <dsp:spPr>
        <a:xfrm>
          <a:off x="8399111" y="1692355"/>
          <a:ext cx="367698" cy="367698"/>
        </a:xfrm>
        <a:prstGeom prst="downArrow">
          <a:avLst>
            <a:gd name="adj1" fmla="val 55000"/>
            <a:gd name="adj2" fmla="val 45000"/>
          </a:avLst>
        </a:prstGeom>
        <a:solidFill>
          <a:schemeClr val="accent5">
            <a:tint val="40000"/>
            <a:alpha val="90000"/>
            <a:hueOff val="-2525817"/>
            <a:satOff val="-9133"/>
            <a:lumOff val="615"/>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8481843" y="1692355"/>
        <a:ext cx="202234" cy="276693"/>
      </dsp:txXfrm>
    </dsp:sp>
    <dsp:sp modelId="{AA81BB1F-5151-4648-8590-46BA845CF944}">
      <dsp:nvSpPr>
        <dsp:cNvPr id="0" name=""/>
        <dsp:cNvSpPr/>
      </dsp:nvSpPr>
      <dsp:spPr>
        <a:xfrm>
          <a:off x="8968706" y="2342898"/>
          <a:ext cx="367698" cy="367698"/>
        </a:xfrm>
        <a:prstGeom prst="downArrow">
          <a:avLst>
            <a:gd name="adj1" fmla="val 55000"/>
            <a:gd name="adj2" fmla="val 45000"/>
          </a:avLst>
        </a:prstGeom>
        <a:solidFill>
          <a:schemeClr val="accent5">
            <a:tint val="40000"/>
            <a:alpha val="90000"/>
            <a:hueOff val="-3788726"/>
            <a:satOff val="-13699"/>
            <a:lumOff val="923"/>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9051438" y="2342898"/>
        <a:ext cx="202234" cy="27669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10B60-BFB1-4FBB-B462-3650C07A01A5}">
      <dsp:nvSpPr>
        <dsp:cNvPr id="0" name=""/>
        <dsp:cNvSpPr/>
      </dsp:nvSpPr>
      <dsp:spPr>
        <a:xfrm>
          <a:off x="0" y="0"/>
          <a:ext cx="11465169" cy="512646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NZ" sz="3100" kern="1200" dirty="0"/>
            <a:t>The flexibility, ease of use, building-block structure, and embeddability of FlexiForms make it an ideal tool for developers. These features allow developers to easily integrate and customize forms within their applications, providing a seamless user experience while maintaining control over the form data and workflows.</a:t>
          </a:r>
          <a:endParaRPr lang="en-US" sz="3100" kern="1200" dirty="0"/>
        </a:p>
      </dsp:txBody>
      <dsp:txXfrm>
        <a:off x="0" y="0"/>
        <a:ext cx="11465169" cy="2768289"/>
      </dsp:txXfrm>
    </dsp:sp>
    <dsp:sp modelId="{57E7BC0D-FD84-4AB0-897C-633E01589F1F}">
      <dsp:nvSpPr>
        <dsp:cNvPr id="0" name=""/>
        <dsp:cNvSpPr/>
      </dsp:nvSpPr>
      <dsp:spPr>
        <a:xfrm>
          <a:off x="0" y="2665760"/>
          <a:ext cx="1433146" cy="235817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NZ" sz="1000" kern="1200" dirty="0"/>
            <a:t>Not only does FlexiForms handle standard form requirements by delegating them to its platform (e.g., sending the user to the FlexiForms platform instead of developing a new small app for certain forms), but it also enables developers to seamlessly integrate forms into any web application they are maintaining or developing.</a:t>
          </a:r>
          <a:endParaRPr lang="en-US" sz="1000" kern="1200" dirty="0"/>
        </a:p>
      </dsp:txBody>
      <dsp:txXfrm>
        <a:off x="0" y="2665760"/>
        <a:ext cx="1433146" cy="2358172"/>
      </dsp:txXfrm>
    </dsp:sp>
    <dsp:sp modelId="{21F8442D-D21E-41BB-B14B-4F91922C740F}">
      <dsp:nvSpPr>
        <dsp:cNvPr id="0" name=""/>
        <dsp:cNvSpPr/>
      </dsp:nvSpPr>
      <dsp:spPr>
        <a:xfrm>
          <a:off x="1433146" y="2665760"/>
          <a:ext cx="1433146" cy="235817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NZ" sz="1000" kern="1200"/>
            <a:t>Imagine you're tasked with designing a long form with complex inner logic for a new entity. You don't have to create everything from scratch. With FlexiForms, you can save weeks, or even months, of tedious work by configuring the form and leveraging built-in features. Here's how:</a:t>
          </a:r>
        </a:p>
      </dsp:txBody>
      <dsp:txXfrm>
        <a:off x="1433146" y="2665760"/>
        <a:ext cx="1433146" cy="2358172"/>
      </dsp:txXfrm>
    </dsp:sp>
    <dsp:sp modelId="{783395F0-AFF2-4412-9246-BA698068115F}">
      <dsp:nvSpPr>
        <dsp:cNvPr id="0" name=""/>
        <dsp:cNvSpPr/>
      </dsp:nvSpPr>
      <dsp:spPr>
        <a:xfrm>
          <a:off x="2866292" y="2665760"/>
          <a:ext cx="1433146" cy="2358172"/>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NZ" sz="1000" b="1" kern="1200"/>
            <a:t>Configure the form</a:t>
          </a:r>
          <a:r>
            <a:rPr lang="en-NZ" sz="1000" kern="1200"/>
            <a:t>: Define the fields, rules, and behavior within FlexiForms.</a:t>
          </a:r>
        </a:p>
      </dsp:txBody>
      <dsp:txXfrm>
        <a:off x="2866292" y="2665760"/>
        <a:ext cx="1433146" cy="2358172"/>
      </dsp:txXfrm>
    </dsp:sp>
    <dsp:sp modelId="{9310B6DA-5C0D-4371-84E1-95627BA53634}">
      <dsp:nvSpPr>
        <dsp:cNvPr id="0" name=""/>
        <dsp:cNvSpPr/>
      </dsp:nvSpPr>
      <dsp:spPr>
        <a:xfrm>
          <a:off x="4299438" y="2665760"/>
          <a:ext cx="1433146" cy="2358172"/>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NZ" sz="1000" b="1" kern="1200"/>
            <a:t>Use the Feed feature</a:t>
          </a:r>
          <a:r>
            <a:rPr lang="en-NZ" sz="1000" kern="1200"/>
            <a:t>: Easily populate the form with existing data or pass data between forms.</a:t>
          </a:r>
        </a:p>
      </dsp:txBody>
      <dsp:txXfrm>
        <a:off x="4299438" y="2665760"/>
        <a:ext cx="1433146" cy="2358172"/>
      </dsp:txXfrm>
    </dsp:sp>
    <dsp:sp modelId="{89E88588-6B0A-46F6-B51F-D32B6E9739FB}">
      <dsp:nvSpPr>
        <dsp:cNvPr id="0" name=""/>
        <dsp:cNvSpPr/>
      </dsp:nvSpPr>
      <dsp:spPr>
        <a:xfrm>
          <a:off x="5732584" y="2665760"/>
          <a:ext cx="1433146" cy="2358172"/>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NZ" sz="1000" b="1" kern="1200"/>
            <a:t>Utilize Request Data</a:t>
          </a:r>
          <a:r>
            <a:rPr lang="en-NZ" sz="1000" kern="1200"/>
            <a:t>: Dynamically pull in data from URLs or APIs to pre-fill or conditionally display form fields.</a:t>
          </a:r>
        </a:p>
      </dsp:txBody>
      <dsp:txXfrm>
        <a:off x="5732584" y="2665760"/>
        <a:ext cx="1433146" cy="2358172"/>
      </dsp:txXfrm>
    </dsp:sp>
    <dsp:sp modelId="{71D1C8EB-0995-4533-B76D-139F5C2B21DD}">
      <dsp:nvSpPr>
        <dsp:cNvPr id="0" name=""/>
        <dsp:cNvSpPr/>
      </dsp:nvSpPr>
      <dsp:spPr>
        <a:xfrm>
          <a:off x="7165730" y="2665760"/>
          <a:ext cx="1433146" cy="235817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NZ" sz="1000" b="1" kern="1200"/>
            <a:t>Apply Transfer-type jobs</a:t>
          </a:r>
          <a:r>
            <a:rPr lang="en-NZ" sz="1000" kern="1200"/>
            <a:t>: Automatically send form data to databases, APIs, or email, saving time on backend development.</a:t>
          </a:r>
        </a:p>
      </dsp:txBody>
      <dsp:txXfrm>
        <a:off x="7165730" y="2665760"/>
        <a:ext cx="1433146" cy="2358172"/>
      </dsp:txXfrm>
    </dsp:sp>
    <dsp:sp modelId="{D82BFE43-F3AD-4FEE-B5EA-2250625576DB}">
      <dsp:nvSpPr>
        <dsp:cNvPr id="0" name=""/>
        <dsp:cNvSpPr/>
      </dsp:nvSpPr>
      <dsp:spPr>
        <a:xfrm>
          <a:off x="8598876" y="2665760"/>
          <a:ext cx="1433146" cy="235817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NZ" sz="1000" b="1" kern="1200"/>
            <a:t>Leverage rules for jobs</a:t>
          </a:r>
          <a:r>
            <a:rPr lang="en-NZ" sz="1000" kern="1200"/>
            <a:t>: Set up custom logic to control how and when data is processed, ensuring the workflow aligns with your business needs.</a:t>
          </a:r>
        </a:p>
      </dsp:txBody>
      <dsp:txXfrm>
        <a:off x="8598876" y="2665760"/>
        <a:ext cx="1433146" cy="2358172"/>
      </dsp:txXfrm>
    </dsp:sp>
    <dsp:sp modelId="{420B4ECF-0671-4E68-90C1-477A23F01C08}">
      <dsp:nvSpPr>
        <dsp:cNvPr id="0" name=""/>
        <dsp:cNvSpPr/>
      </dsp:nvSpPr>
      <dsp:spPr>
        <a:xfrm>
          <a:off x="10032022" y="2665760"/>
          <a:ext cx="1433146" cy="2358172"/>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NZ" sz="1000" kern="1200" dirty="0"/>
            <a:t>This streamlined approach allows you to focus on your app's core functionality, while FlexiForms handles the heavy lifting of form management, data integration, and job automation.</a:t>
          </a:r>
        </a:p>
      </dsp:txBody>
      <dsp:txXfrm>
        <a:off x="10032022" y="2665760"/>
        <a:ext cx="1433146" cy="23581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49385-AF4C-4D23-9A97-3F2655F585F0}">
      <dsp:nvSpPr>
        <dsp:cNvPr id="0" name=""/>
        <dsp:cNvSpPr/>
      </dsp:nvSpPr>
      <dsp:spPr>
        <a:xfrm>
          <a:off x="3006969" y="1247016"/>
          <a:ext cx="2166675" cy="1083337"/>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defRPr b="1"/>
          </a:pPr>
          <a:r>
            <a:rPr lang="en-NZ" sz="1200" kern="1200"/>
            <a:t>The FlexiForms Admin app employs a tiered user system:</a:t>
          </a:r>
          <a:endParaRPr lang="en-US" sz="1200" kern="1200"/>
        </a:p>
      </dsp:txBody>
      <dsp:txXfrm>
        <a:off x="3038699" y="1278746"/>
        <a:ext cx="2103215" cy="1019877"/>
      </dsp:txXfrm>
    </dsp:sp>
    <dsp:sp modelId="{5F8031E7-85FB-4DC6-AAF6-962A1F27190A}">
      <dsp:nvSpPr>
        <dsp:cNvPr id="0" name=""/>
        <dsp:cNvSpPr/>
      </dsp:nvSpPr>
      <dsp:spPr>
        <a:xfrm rot="18289469">
          <a:off x="4848160" y="1145551"/>
          <a:ext cx="1517640" cy="40429"/>
        </a:xfrm>
        <a:custGeom>
          <a:avLst/>
          <a:gdLst/>
          <a:ahLst/>
          <a:cxnLst/>
          <a:rect l="0" t="0" r="0" b="0"/>
          <a:pathLst>
            <a:path>
              <a:moveTo>
                <a:pt x="0" y="20214"/>
              </a:moveTo>
              <a:lnTo>
                <a:pt x="1517640" y="202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569039" y="1127824"/>
        <a:ext cx="75882" cy="75882"/>
      </dsp:txXfrm>
    </dsp:sp>
    <dsp:sp modelId="{E57ED4BB-4EFD-4B10-861F-BA5D09DE6E00}">
      <dsp:nvSpPr>
        <dsp:cNvPr id="0" name=""/>
        <dsp:cNvSpPr/>
      </dsp:nvSpPr>
      <dsp:spPr>
        <a:xfrm>
          <a:off x="6040315" y="1177"/>
          <a:ext cx="2166675" cy="1083337"/>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NZ" sz="1200" kern="1200" dirty="0"/>
            <a:t>System Administrators have complete, unrestricted access across all FlexiForms environments (development, testing, and production), and can seamlessly move between them.</a:t>
          </a:r>
          <a:endParaRPr lang="en-US" sz="1200" kern="1200" dirty="0"/>
        </a:p>
      </dsp:txBody>
      <dsp:txXfrm>
        <a:off x="6072045" y="32907"/>
        <a:ext cx="2103215" cy="1019877"/>
      </dsp:txXfrm>
    </dsp:sp>
    <dsp:sp modelId="{A3AA2D7C-9A3D-42EE-96C1-E35C20379594}">
      <dsp:nvSpPr>
        <dsp:cNvPr id="0" name=""/>
        <dsp:cNvSpPr/>
      </dsp:nvSpPr>
      <dsp:spPr>
        <a:xfrm>
          <a:off x="5173645" y="1768470"/>
          <a:ext cx="866670" cy="40429"/>
        </a:xfrm>
        <a:custGeom>
          <a:avLst/>
          <a:gdLst/>
          <a:ahLst/>
          <a:cxnLst/>
          <a:rect l="0" t="0" r="0" b="0"/>
          <a:pathLst>
            <a:path>
              <a:moveTo>
                <a:pt x="0" y="20214"/>
              </a:moveTo>
              <a:lnTo>
                <a:pt x="866670" y="202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85313" y="1767018"/>
        <a:ext cx="43333" cy="43333"/>
      </dsp:txXfrm>
    </dsp:sp>
    <dsp:sp modelId="{BF7A0062-521D-4B95-95B5-BC580112B00A}">
      <dsp:nvSpPr>
        <dsp:cNvPr id="0" name=""/>
        <dsp:cNvSpPr/>
      </dsp:nvSpPr>
      <dsp:spPr>
        <a:xfrm>
          <a:off x="6040315" y="1247016"/>
          <a:ext cx="2166675" cy="1083337"/>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NZ" sz="1200" b="1" kern="1200"/>
            <a:t>Administrators have complete access to all forms and features within the FlexiForms app, but their access is restricted to a single, designated environment</a:t>
          </a:r>
          <a:endParaRPr lang="en-US" sz="1200" kern="1200"/>
        </a:p>
      </dsp:txBody>
      <dsp:txXfrm>
        <a:off x="6072045" y="1278746"/>
        <a:ext cx="2103215" cy="1019877"/>
      </dsp:txXfrm>
    </dsp:sp>
    <dsp:sp modelId="{DAD71984-6744-4015-A6A6-751A07CDB95B}">
      <dsp:nvSpPr>
        <dsp:cNvPr id="0" name=""/>
        <dsp:cNvSpPr/>
      </dsp:nvSpPr>
      <dsp:spPr>
        <a:xfrm rot="3310531">
          <a:off x="4848160" y="2391389"/>
          <a:ext cx="1517640" cy="40429"/>
        </a:xfrm>
        <a:custGeom>
          <a:avLst/>
          <a:gdLst/>
          <a:ahLst/>
          <a:cxnLst/>
          <a:rect l="0" t="0" r="0" b="0"/>
          <a:pathLst>
            <a:path>
              <a:moveTo>
                <a:pt x="0" y="20214"/>
              </a:moveTo>
              <a:lnTo>
                <a:pt x="1517640" y="202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569039" y="2373663"/>
        <a:ext cx="75882" cy="75882"/>
      </dsp:txXfrm>
    </dsp:sp>
    <dsp:sp modelId="{6A0CFC46-62F0-4410-945A-263215A84A19}">
      <dsp:nvSpPr>
        <dsp:cNvPr id="0" name=""/>
        <dsp:cNvSpPr/>
      </dsp:nvSpPr>
      <dsp:spPr>
        <a:xfrm>
          <a:off x="6040315" y="2492854"/>
          <a:ext cx="2166675" cy="1083337"/>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NZ" sz="1200" b="1" kern="1200"/>
            <a:t>Restricted users in FlexiForms have access solely to the specific forms that have been assigned to them by administrators</a:t>
          </a:r>
          <a:endParaRPr lang="en-US" sz="1200" kern="1200"/>
        </a:p>
      </dsp:txBody>
      <dsp:txXfrm>
        <a:off x="6072045" y="2524584"/>
        <a:ext cx="2103215" cy="1019877"/>
      </dsp:txXfrm>
    </dsp:sp>
    <dsp:sp modelId="{53A0AEFF-7C4A-4863-ABD9-EEED6CF89063}">
      <dsp:nvSpPr>
        <dsp:cNvPr id="0" name=""/>
        <dsp:cNvSpPr/>
      </dsp:nvSpPr>
      <dsp:spPr>
        <a:xfrm>
          <a:off x="3006969" y="2492854"/>
          <a:ext cx="2166675" cy="1083337"/>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defRPr b="1"/>
          </a:pPr>
          <a:r>
            <a:rPr lang="en-NZ" sz="1200" b="1" kern="1200"/>
            <a:t>Administrators utilize the User Management module to add or remove user accounts.</a:t>
          </a:r>
          <a:endParaRPr lang="en-US" sz="1200" kern="1200"/>
        </a:p>
      </dsp:txBody>
      <dsp:txXfrm>
        <a:off x="3038699" y="2524584"/>
        <a:ext cx="2103215" cy="1019877"/>
      </dsp:txXfrm>
    </dsp:sp>
    <dsp:sp modelId="{B976A71E-3155-4AA0-BF6D-7FAB06803C23}">
      <dsp:nvSpPr>
        <dsp:cNvPr id="0" name=""/>
        <dsp:cNvSpPr/>
      </dsp:nvSpPr>
      <dsp:spPr>
        <a:xfrm>
          <a:off x="3006969" y="3738693"/>
          <a:ext cx="2166675" cy="1083337"/>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defRPr b="1"/>
          </a:pPr>
          <a:r>
            <a:rPr lang="en-NZ" sz="1200" b="1" kern="1200"/>
            <a:t>The Form Permissions module controls user access to specific forms.</a:t>
          </a:r>
          <a:endParaRPr lang="en-US" sz="1200" kern="1200"/>
        </a:p>
      </dsp:txBody>
      <dsp:txXfrm>
        <a:off x="3038699" y="3770423"/>
        <a:ext cx="2103215" cy="101987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462A6-57A8-4C4C-B069-B689373807EE}">
      <dsp:nvSpPr>
        <dsp:cNvPr id="0" name=""/>
        <dsp:cNvSpPr/>
      </dsp:nvSpPr>
      <dsp:spPr>
        <a:xfrm>
          <a:off x="0" y="323141"/>
          <a:ext cx="8330753" cy="544050"/>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dirty="0"/>
            <a:t>AI-Powered, Flexible, Intelligent, and Customizable Form Designs: Includes special fields (e.g., signatures), complex fields (e.g., dynamic matrix questions), file uploads and more, all customizable with themes.  </a:t>
          </a:r>
          <a:endParaRPr lang="en-US" sz="1500" kern="1200" dirty="0"/>
        </a:p>
      </dsp:txBody>
      <dsp:txXfrm>
        <a:off x="26558" y="349699"/>
        <a:ext cx="8277637" cy="490934"/>
      </dsp:txXfrm>
    </dsp:sp>
    <dsp:sp modelId="{0979C28E-9264-4591-AFB7-33A3A1C3ACFC}">
      <dsp:nvSpPr>
        <dsp:cNvPr id="0" name=""/>
        <dsp:cNvSpPr/>
      </dsp:nvSpPr>
      <dsp:spPr>
        <a:xfrm>
          <a:off x="0" y="910391"/>
          <a:ext cx="8330753" cy="544050"/>
        </a:xfrm>
        <a:prstGeom prst="roundRect">
          <a:avLst/>
        </a:prstGeom>
        <a:gradFill rotWithShape="0">
          <a:gsLst>
            <a:gs pos="0">
              <a:schemeClr val="accent5">
                <a:hueOff val="-413570"/>
                <a:satOff val="-2221"/>
                <a:lumOff val="760"/>
                <a:alphaOff val="0"/>
                <a:tint val="94000"/>
                <a:satMod val="105000"/>
                <a:lumMod val="102000"/>
              </a:schemeClr>
            </a:gs>
            <a:gs pos="100000">
              <a:schemeClr val="accent5">
                <a:hueOff val="-413570"/>
                <a:satOff val="-2221"/>
                <a:lumOff val="76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dirty="0"/>
            <a:t>Reusable Panels: A collection of commonly used questions for easy reuse.  </a:t>
          </a:r>
          <a:endParaRPr lang="en-US" sz="1500" kern="1200" dirty="0"/>
        </a:p>
      </dsp:txBody>
      <dsp:txXfrm>
        <a:off x="26558" y="936949"/>
        <a:ext cx="8277637" cy="490934"/>
      </dsp:txXfrm>
    </dsp:sp>
    <dsp:sp modelId="{B8298AE4-4646-4176-82DE-0110CBB6DDA1}">
      <dsp:nvSpPr>
        <dsp:cNvPr id="0" name=""/>
        <dsp:cNvSpPr/>
      </dsp:nvSpPr>
      <dsp:spPr>
        <a:xfrm>
          <a:off x="0" y="1497642"/>
          <a:ext cx="8330753" cy="544050"/>
        </a:xfrm>
        <a:prstGeom prst="roundRect">
          <a:avLst/>
        </a:prstGeom>
        <a:gradFill rotWithShape="0">
          <a:gsLst>
            <a:gs pos="0">
              <a:schemeClr val="accent5">
                <a:hueOff val="-827139"/>
                <a:satOff val="-4443"/>
                <a:lumOff val="1519"/>
                <a:alphaOff val="0"/>
                <a:tint val="94000"/>
                <a:satMod val="105000"/>
                <a:lumMod val="102000"/>
              </a:schemeClr>
            </a:gs>
            <a:gs pos="100000">
              <a:schemeClr val="accent5">
                <a:hueOff val="-827139"/>
                <a:satOff val="-4443"/>
                <a:lumOff val="151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a:t>Support for Various Form Delivery Scenarios: Adaptable to different use cases.  </a:t>
          </a:r>
          <a:endParaRPr lang="en-US" sz="1500" kern="1200" dirty="0"/>
        </a:p>
      </dsp:txBody>
      <dsp:txXfrm>
        <a:off x="26558" y="1524200"/>
        <a:ext cx="8277637" cy="490934"/>
      </dsp:txXfrm>
    </dsp:sp>
    <dsp:sp modelId="{FA1E2F94-EF66-4888-879F-4050153C0CF7}">
      <dsp:nvSpPr>
        <dsp:cNvPr id="0" name=""/>
        <dsp:cNvSpPr/>
      </dsp:nvSpPr>
      <dsp:spPr>
        <a:xfrm>
          <a:off x="0" y="2084892"/>
          <a:ext cx="8330753" cy="544050"/>
        </a:xfrm>
        <a:prstGeom prst="roundRect">
          <a:avLst/>
        </a:prstGeom>
        <a:gradFill rotWithShape="0">
          <a:gsLst>
            <a:gs pos="0">
              <a:schemeClr val="accent5">
                <a:hueOff val="-1240709"/>
                <a:satOff val="-6664"/>
                <a:lumOff val="2279"/>
                <a:alphaOff val="0"/>
                <a:tint val="94000"/>
                <a:satMod val="105000"/>
                <a:lumMod val="102000"/>
              </a:schemeClr>
            </a:gs>
            <a:gs pos="100000">
              <a:schemeClr val="accent5">
                <a:hueOff val="-1240709"/>
                <a:satOff val="-6664"/>
                <a:lumOff val="227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a:t>Customizable Verification: Ensures forms reach the correct audience.  </a:t>
          </a:r>
          <a:endParaRPr lang="en-US" sz="1500" kern="1200" dirty="0"/>
        </a:p>
      </dsp:txBody>
      <dsp:txXfrm>
        <a:off x="26558" y="2111450"/>
        <a:ext cx="8277637" cy="490934"/>
      </dsp:txXfrm>
    </dsp:sp>
    <dsp:sp modelId="{BBCBA158-D116-4EE2-8734-88F79AADCD19}">
      <dsp:nvSpPr>
        <dsp:cNvPr id="0" name=""/>
        <dsp:cNvSpPr/>
      </dsp:nvSpPr>
      <dsp:spPr>
        <a:xfrm>
          <a:off x="0" y="2672142"/>
          <a:ext cx="8330753" cy="544050"/>
        </a:xfrm>
        <a:prstGeom prst="roundRect">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dirty="0"/>
            <a:t>Workflow Specification with Jobs: Define and automate workflows.  </a:t>
          </a:r>
          <a:endParaRPr lang="en-US" sz="1500" kern="1200" dirty="0"/>
        </a:p>
      </dsp:txBody>
      <dsp:txXfrm>
        <a:off x="26558" y="2698700"/>
        <a:ext cx="8277637" cy="490934"/>
      </dsp:txXfrm>
    </dsp:sp>
    <dsp:sp modelId="{19BA0543-D06F-4A16-9A4C-EC02E8048335}">
      <dsp:nvSpPr>
        <dsp:cNvPr id="0" name=""/>
        <dsp:cNvSpPr/>
      </dsp:nvSpPr>
      <dsp:spPr>
        <a:xfrm>
          <a:off x="0" y="3259392"/>
          <a:ext cx="8330753" cy="544050"/>
        </a:xfrm>
        <a:prstGeom prst="roundRect">
          <a:avLst/>
        </a:prstGeom>
        <a:gradFill rotWithShape="0">
          <a:gsLst>
            <a:gs pos="0">
              <a:schemeClr val="accent5">
                <a:hueOff val="-2067848"/>
                <a:satOff val="-11106"/>
                <a:lumOff val="3799"/>
                <a:alphaOff val="0"/>
                <a:tint val="94000"/>
                <a:satMod val="105000"/>
                <a:lumMod val="102000"/>
              </a:schemeClr>
            </a:gs>
            <a:gs pos="100000">
              <a:schemeClr val="accent5">
                <a:hueOff val="-2067848"/>
                <a:satOff val="-11106"/>
                <a:lumOff val="379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Integration with Azure Queues, Azure Functions and Event Grid, with other workflows (such as Azure Logic Apps or N8N) and integration platforms (such as Zapier and </a:t>
          </a:r>
          <a:r>
            <a:rPr lang="en-US" sz="1500" kern="1200" dirty="0" err="1"/>
            <a:t>Mulesoft</a:t>
          </a:r>
          <a:r>
            <a:rPr lang="en-US" sz="1500" kern="1200" dirty="0"/>
            <a:t>)</a:t>
          </a:r>
        </a:p>
      </dsp:txBody>
      <dsp:txXfrm>
        <a:off x="26558" y="3285950"/>
        <a:ext cx="8277637" cy="490934"/>
      </dsp:txXfrm>
    </dsp:sp>
    <dsp:sp modelId="{AAF07E5D-7B5B-4A06-BB2E-89B206A790DE}">
      <dsp:nvSpPr>
        <dsp:cNvPr id="0" name=""/>
        <dsp:cNvSpPr/>
      </dsp:nvSpPr>
      <dsp:spPr>
        <a:xfrm>
          <a:off x="0" y="3846642"/>
          <a:ext cx="8330753" cy="544050"/>
        </a:xfrm>
        <a:prstGeom prst="roundRect">
          <a:avLst/>
        </a:prstGeom>
        <a:gradFill rotWithShape="0">
          <a:gsLst>
            <a:gs pos="0">
              <a:schemeClr val="accent5">
                <a:hueOff val="-2481417"/>
                <a:satOff val="-13328"/>
                <a:lumOff val="4558"/>
                <a:alphaOff val="0"/>
                <a:tint val="94000"/>
                <a:satMod val="105000"/>
                <a:lumMod val="102000"/>
              </a:schemeClr>
            </a:gs>
            <a:gs pos="100000">
              <a:schemeClr val="accent5">
                <a:hueOff val="-2481417"/>
                <a:satOff val="-13328"/>
                <a:lumOff val="455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dirty="0"/>
            <a:t>Rules for Jobs: Create conditions and logic for workflows.  </a:t>
          </a:r>
          <a:endParaRPr lang="en-US" sz="1500" kern="1200" dirty="0"/>
        </a:p>
      </dsp:txBody>
      <dsp:txXfrm>
        <a:off x="26558" y="3873200"/>
        <a:ext cx="8277637" cy="490934"/>
      </dsp:txXfrm>
    </dsp:sp>
    <dsp:sp modelId="{CBB2B2A4-758A-4211-B548-B8341028B6B0}">
      <dsp:nvSpPr>
        <dsp:cNvPr id="0" name=""/>
        <dsp:cNvSpPr/>
      </dsp:nvSpPr>
      <dsp:spPr>
        <a:xfrm>
          <a:off x="0" y="4433892"/>
          <a:ext cx="8330753" cy="544050"/>
        </a:xfrm>
        <a:prstGeom prst="roundRect">
          <a:avLst/>
        </a:prstGeom>
        <a:gradFill rotWithShape="0">
          <a:gsLst>
            <a:gs pos="0">
              <a:schemeClr val="accent5">
                <a:hueOff val="-2894987"/>
                <a:satOff val="-15549"/>
                <a:lumOff val="5318"/>
                <a:alphaOff val="0"/>
                <a:tint val="94000"/>
                <a:satMod val="105000"/>
                <a:lumMod val="102000"/>
              </a:schemeClr>
            </a:gs>
            <a:gs pos="100000">
              <a:schemeClr val="accent5">
                <a:hueOff val="-2894987"/>
                <a:satOff val="-15549"/>
                <a:lumOff val="531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a:t>Request Data Collection and Usage: Gather and utilize data efficiently.  </a:t>
          </a:r>
          <a:endParaRPr lang="en-US" sz="1500" kern="1200" dirty="0"/>
        </a:p>
      </dsp:txBody>
      <dsp:txXfrm>
        <a:off x="26558" y="4460450"/>
        <a:ext cx="8277637" cy="490934"/>
      </dsp:txXfrm>
    </dsp:sp>
    <dsp:sp modelId="{00576E30-21C8-4502-B2DC-EBB6FD003113}">
      <dsp:nvSpPr>
        <dsp:cNvPr id="0" name=""/>
        <dsp:cNvSpPr/>
      </dsp:nvSpPr>
      <dsp:spPr>
        <a:xfrm>
          <a:off x="0" y="5021141"/>
          <a:ext cx="8330753" cy="544050"/>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kern="1200"/>
            <a:t>Feeding: Reuse pre-filled data across multiple forms. </a:t>
          </a:r>
          <a:endParaRPr lang="en-US" sz="1500" kern="1200" dirty="0"/>
        </a:p>
      </dsp:txBody>
      <dsp:txXfrm>
        <a:off x="26558" y="5047699"/>
        <a:ext cx="8277637" cy="49093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5CC24-AD2F-4218-85F7-C711687C1C8A}">
      <dsp:nvSpPr>
        <dsp:cNvPr id="0" name=""/>
        <dsp:cNvSpPr/>
      </dsp:nvSpPr>
      <dsp:spPr>
        <a:xfrm>
          <a:off x="0" y="167646"/>
          <a:ext cx="8038682" cy="618143"/>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a:t>API Data Sources: Inject dynamic data, enable verification, and support feeding.  </a:t>
          </a:r>
          <a:endParaRPr lang="en-US" sz="1700" kern="1200"/>
        </a:p>
      </dsp:txBody>
      <dsp:txXfrm>
        <a:off x="30175" y="197821"/>
        <a:ext cx="7978332" cy="557793"/>
      </dsp:txXfrm>
    </dsp:sp>
    <dsp:sp modelId="{6530EB8F-76AB-49C1-9C08-050CB7EACD8C}">
      <dsp:nvSpPr>
        <dsp:cNvPr id="0" name=""/>
        <dsp:cNvSpPr/>
      </dsp:nvSpPr>
      <dsp:spPr>
        <a:xfrm>
          <a:off x="0" y="834750"/>
          <a:ext cx="8038682" cy="618143"/>
        </a:xfrm>
        <a:prstGeom prst="roundRect">
          <a:avLst/>
        </a:prstGeom>
        <a:gradFill rotWithShape="0">
          <a:gsLst>
            <a:gs pos="0">
              <a:schemeClr val="accent5">
                <a:hueOff val="-413570"/>
                <a:satOff val="-2221"/>
                <a:lumOff val="760"/>
                <a:alphaOff val="0"/>
                <a:tint val="94000"/>
                <a:satMod val="105000"/>
                <a:lumMod val="102000"/>
              </a:schemeClr>
            </a:gs>
            <a:gs pos="100000">
              <a:schemeClr val="accent5">
                <a:hueOff val="-413570"/>
                <a:satOff val="-2221"/>
                <a:lumOff val="76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a:t>Embeddability: Easily integrate forms into other platforms.  </a:t>
          </a:r>
          <a:endParaRPr lang="en-US" sz="1700" kern="1200"/>
        </a:p>
      </dsp:txBody>
      <dsp:txXfrm>
        <a:off x="30175" y="864925"/>
        <a:ext cx="7978332" cy="557793"/>
      </dsp:txXfrm>
    </dsp:sp>
    <dsp:sp modelId="{E6E45EAC-3FA3-4C7A-BF10-A663B4B5F58F}">
      <dsp:nvSpPr>
        <dsp:cNvPr id="0" name=""/>
        <dsp:cNvSpPr/>
      </dsp:nvSpPr>
      <dsp:spPr>
        <a:xfrm>
          <a:off x="0" y="1501854"/>
          <a:ext cx="8038682" cy="618143"/>
        </a:xfrm>
        <a:prstGeom prst="roundRect">
          <a:avLst/>
        </a:prstGeom>
        <a:gradFill rotWithShape="0">
          <a:gsLst>
            <a:gs pos="0">
              <a:schemeClr val="accent5">
                <a:hueOff val="-827139"/>
                <a:satOff val="-4443"/>
                <a:lumOff val="1519"/>
                <a:alphaOff val="0"/>
                <a:tint val="94000"/>
                <a:satMod val="105000"/>
                <a:lumMod val="102000"/>
              </a:schemeClr>
            </a:gs>
            <a:gs pos="100000">
              <a:schemeClr val="accent5">
                <a:hueOff val="-827139"/>
                <a:satOff val="-4443"/>
                <a:lumOff val="151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a:t>Read-Only Mode: View forms without editing.  </a:t>
          </a:r>
          <a:endParaRPr lang="en-US" sz="1700" kern="1200"/>
        </a:p>
      </dsp:txBody>
      <dsp:txXfrm>
        <a:off x="30175" y="1532029"/>
        <a:ext cx="7978332" cy="557793"/>
      </dsp:txXfrm>
    </dsp:sp>
    <dsp:sp modelId="{E72F9365-007C-49D7-8D54-E25B5C259247}">
      <dsp:nvSpPr>
        <dsp:cNvPr id="0" name=""/>
        <dsp:cNvSpPr/>
      </dsp:nvSpPr>
      <dsp:spPr>
        <a:xfrm>
          <a:off x="0" y="2168958"/>
          <a:ext cx="8038682" cy="618143"/>
        </a:xfrm>
        <a:prstGeom prst="roundRect">
          <a:avLst/>
        </a:prstGeom>
        <a:gradFill rotWithShape="0">
          <a:gsLst>
            <a:gs pos="0">
              <a:schemeClr val="accent5">
                <a:hueOff val="-1240709"/>
                <a:satOff val="-6664"/>
                <a:lumOff val="2279"/>
                <a:alphaOff val="0"/>
                <a:tint val="94000"/>
                <a:satMod val="105000"/>
                <a:lumMod val="102000"/>
              </a:schemeClr>
            </a:gs>
            <a:gs pos="100000">
              <a:schemeClr val="accent5">
                <a:hueOff val="-1240709"/>
                <a:satOff val="-6664"/>
                <a:lumOff val="227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dirty="0"/>
            <a:t>Intuitive Admin Application: A user-friendly interface for form management.  Live support, extensive knowledgebase and training videos.</a:t>
          </a:r>
          <a:endParaRPr lang="en-US" sz="1700" kern="1200" dirty="0"/>
        </a:p>
      </dsp:txBody>
      <dsp:txXfrm>
        <a:off x="30175" y="2199133"/>
        <a:ext cx="7978332" cy="557793"/>
      </dsp:txXfrm>
    </dsp:sp>
    <dsp:sp modelId="{AFDB9FA4-9672-4821-90CE-115F59D9FBF9}">
      <dsp:nvSpPr>
        <dsp:cNvPr id="0" name=""/>
        <dsp:cNvSpPr/>
      </dsp:nvSpPr>
      <dsp:spPr>
        <a:xfrm>
          <a:off x="0" y="2836062"/>
          <a:ext cx="8038682" cy="618143"/>
        </a:xfrm>
        <a:prstGeom prst="roundRect">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dirty="0"/>
            <a:t>Form and template designer modules, Display data, files, submission charts, and workflows; generate and test links; and review forms.  </a:t>
          </a:r>
          <a:endParaRPr lang="en-US" sz="1700" kern="1200" dirty="0"/>
        </a:p>
      </dsp:txBody>
      <dsp:txXfrm>
        <a:off x="30175" y="2866237"/>
        <a:ext cx="7978332" cy="557793"/>
      </dsp:txXfrm>
    </dsp:sp>
    <dsp:sp modelId="{4147C72A-4E84-4333-B046-54A1ADC45556}">
      <dsp:nvSpPr>
        <dsp:cNvPr id="0" name=""/>
        <dsp:cNvSpPr/>
      </dsp:nvSpPr>
      <dsp:spPr>
        <a:xfrm>
          <a:off x="0" y="3503166"/>
          <a:ext cx="8038682" cy="618143"/>
        </a:xfrm>
        <a:prstGeom prst="roundRect">
          <a:avLst/>
        </a:prstGeom>
        <a:gradFill rotWithShape="0">
          <a:gsLst>
            <a:gs pos="0">
              <a:schemeClr val="accent5">
                <a:hueOff val="-2067848"/>
                <a:satOff val="-11106"/>
                <a:lumOff val="3799"/>
                <a:alphaOff val="0"/>
                <a:tint val="94000"/>
                <a:satMod val="105000"/>
                <a:lumMod val="102000"/>
              </a:schemeClr>
            </a:gs>
            <a:gs pos="100000">
              <a:schemeClr val="accent5">
                <a:hueOff val="-2067848"/>
                <a:satOff val="-11106"/>
                <a:lumOff val="379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a:t>Unique User Links: Personalized links for individual users.  </a:t>
          </a:r>
          <a:endParaRPr lang="en-US" sz="1700" kern="1200"/>
        </a:p>
      </dsp:txBody>
      <dsp:txXfrm>
        <a:off x="30175" y="3533341"/>
        <a:ext cx="7978332" cy="557793"/>
      </dsp:txXfrm>
    </dsp:sp>
    <dsp:sp modelId="{A5B42AC9-549D-42D4-B457-75C8688CD4F3}">
      <dsp:nvSpPr>
        <dsp:cNvPr id="0" name=""/>
        <dsp:cNvSpPr/>
      </dsp:nvSpPr>
      <dsp:spPr>
        <a:xfrm>
          <a:off x="0" y="4170270"/>
          <a:ext cx="8038682" cy="618143"/>
        </a:xfrm>
        <a:prstGeom prst="roundRect">
          <a:avLst/>
        </a:prstGeom>
        <a:gradFill rotWithShape="0">
          <a:gsLst>
            <a:gs pos="0">
              <a:schemeClr val="accent5">
                <a:hueOff val="-2481417"/>
                <a:satOff val="-13328"/>
                <a:lumOff val="4558"/>
                <a:alphaOff val="0"/>
                <a:tint val="94000"/>
                <a:satMod val="105000"/>
                <a:lumMod val="102000"/>
              </a:schemeClr>
            </a:gs>
            <a:gs pos="100000">
              <a:schemeClr val="accent5">
                <a:hueOff val="-2481417"/>
                <a:satOff val="-13328"/>
                <a:lumOff val="455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a:t>Draft Saving: Save progress and return to incomplete forms.  </a:t>
          </a:r>
          <a:endParaRPr lang="en-US" sz="1700" kern="1200"/>
        </a:p>
      </dsp:txBody>
      <dsp:txXfrm>
        <a:off x="30175" y="4200445"/>
        <a:ext cx="7978332" cy="557793"/>
      </dsp:txXfrm>
    </dsp:sp>
    <dsp:sp modelId="{99CE2BF2-FFBD-46A8-9BDE-3977892D84AA}">
      <dsp:nvSpPr>
        <dsp:cNvPr id="0" name=""/>
        <dsp:cNvSpPr/>
      </dsp:nvSpPr>
      <dsp:spPr>
        <a:xfrm>
          <a:off x="0" y="4837374"/>
          <a:ext cx="8038682" cy="618143"/>
        </a:xfrm>
        <a:prstGeom prst="roundRect">
          <a:avLst/>
        </a:prstGeom>
        <a:gradFill rotWithShape="0">
          <a:gsLst>
            <a:gs pos="0">
              <a:schemeClr val="accent5">
                <a:hueOff val="-2894987"/>
                <a:satOff val="-15549"/>
                <a:lumOff val="5318"/>
                <a:alphaOff val="0"/>
                <a:tint val="94000"/>
                <a:satMod val="105000"/>
                <a:lumMod val="102000"/>
              </a:schemeClr>
            </a:gs>
            <a:gs pos="100000">
              <a:schemeClr val="accent5">
                <a:hueOff val="-2894987"/>
                <a:satOff val="-15549"/>
                <a:lumOff val="531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a:t>Extendibility: Add custom features and functionalities.  </a:t>
          </a:r>
          <a:endParaRPr lang="en-US" sz="1700" kern="1200"/>
        </a:p>
      </dsp:txBody>
      <dsp:txXfrm>
        <a:off x="30175" y="4867549"/>
        <a:ext cx="7978332" cy="557793"/>
      </dsp:txXfrm>
    </dsp:sp>
    <dsp:sp modelId="{4DC6F6DE-E8D1-4CED-B701-4C347DACAD24}">
      <dsp:nvSpPr>
        <dsp:cNvPr id="0" name=""/>
        <dsp:cNvSpPr/>
      </dsp:nvSpPr>
      <dsp:spPr>
        <a:xfrm>
          <a:off x="0" y="5504478"/>
          <a:ext cx="8038682" cy="618143"/>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a:t>Automatic Failover Mechanism: Ensures reliability and continuity.</a:t>
          </a:r>
          <a:endParaRPr lang="en-US" sz="1700" kern="1200"/>
        </a:p>
      </dsp:txBody>
      <dsp:txXfrm>
        <a:off x="30175" y="5534653"/>
        <a:ext cx="7978332" cy="55779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C358A-133A-4267-AA49-30519271DF34}">
      <dsp:nvSpPr>
        <dsp:cNvPr id="0" name=""/>
        <dsp:cNvSpPr/>
      </dsp:nvSpPr>
      <dsp:spPr>
        <a:xfrm>
          <a:off x="0" y="168698"/>
          <a:ext cx="11364686" cy="363614"/>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FlexiForms is </a:t>
          </a:r>
          <a:r>
            <a:rPr lang="en-NZ" sz="1000" kern="1200"/>
            <a:t>a AI-powered</a:t>
          </a:r>
          <a:r>
            <a:rPr lang="en-NZ" sz="1000" kern="1200" dirty="0"/>
            <a:t>, versatile, user-friendly, extensible and secure all-in-one solution for online forms.</a:t>
          </a:r>
        </a:p>
      </dsp:txBody>
      <dsp:txXfrm>
        <a:off x="17750" y="186448"/>
        <a:ext cx="11329186" cy="328114"/>
      </dsp:txXfrm>
    </dsp:sp>
    <dsp:sp modelId="{F56C3BB7-140D-4F0C-AC13-FB8825A33218}">
      <dsp:nvSpPr>
        <dsp:cNvPr id="0" name=""/>
        <dsp:cNvSpPr/>
      </dsp:nvSpPr>
      <dsp:spPr>
        <a:xfrm>
          <a:off x="0" y="561112"/>
          <a:ext cx="11364686" cy="363614"/>
        </a:xfrm>
        <a:prstGeom prst="roundRect">
          <a:avLst/>
        </a:prstGeom>
        <a:gradFill rotWithShape="0">
          <a:gsLst>
            <a:gs pos="0">
              <a:schemeClr val="accent5">
                <a:hueOff val="-236325"/>
                <a:satOff val="-1269"/>
                <a:lumOff val="434"/>
                <a:alphaOff val="0"/>
                <a:tint val="94000"/>
                <a:satMod val="105000"/>
                <a:lumMod val="102000"/>
              </a:schemeClr>
            </a:gs>
            <a:gs pos="100000">
              <a:schemeClr val="accent5">
                <a:hueOff val="-236325"/>
                <a:satOff val="-1269"/>
                <a:lumOff val="434"/>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Unlike with the leading online forms products, FlexiForms is  highly customizable and offers solutions tailored. Also, with FlexiForms, you will have full control over the FlexiForms applications, form data and files. </a:t>
          </a:r>
        </a:p>
      </dsp:txBody>
      <dsp:txXfrm>
        <a:off x="17750" y="578862"/>
        <a:ext cx="11329186" cy="328114"/>
      </dsp:txXfrm>
    </dsp:sp>
    <dsp:sp modelId="{AC8B56B5-ED89-415E-A948-739D14ADB6AD}">
      <dsp:nvSpPr>
        <dsp:cNvPr id="0" name=""/>
        <dsp:cNvSpPr/>
      </dsp:nvSpPr>
      <dsp:spPr>
        <a:xfrm>
          <a:off x="0" y="953526"/>
          <a:ext cx="11364686" cy="363614"/>
        </a:xfrm>
        <a:prstGeom prst="roundRect">
          <a:avLst/>
        </a:prstGeom>
        <a:gradFill rotWithShape="0">
          <a:gsLst>
            <a:gs pos="0">
              <a:schemeClr val="accent5">
                <a:hueOff val="-472651"/>
                <a:satOff val="-2539"/>
                <a:lumOff val="868"/>
                <a:alphaOff val="0"/>
                <a:tint val="94000"/>
                <a:satMod val="105000"/>
                <a:lumMod val="102000"/>
              </a:schemeClr>
            </a:gs>
            <a:gs pos="100000">
              <a:schemeClr val="accent5">
                <a:hueOff val="-472651"/>
                <a:satOff val="-2539"/>
                <a:lumOff val="86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FlexiForms has a very flexible verification mechanism using API, database connections, encrypted URL parts and more to specify the form audience. It  allows you to design your custom verification screen and choose the best way of verification for you.</a:t>
          </a:r>
        </a:p>
      </dsp:txBody>
      <dsp:txXfrm>
        <a:off x="17750" y="971276"/>
        <a:ext cx="11329186" cy="328114"/>
      </dsp:txXfrm>
    </dsp:sp>
    <dsp:sp modelId="{F2BC0A36-9E6A-43FE-85E0-D68153CC4D7E}">
      <dsp:nvSpPr>
        <dsp:cNvPr id="0" name=""/>
        <dsp:cNvSpPr/>
      </dsp:nvSpPr>
      <dsp:spPr>
        <a:xfrm>
          <a:off x="0" y="1345940"/>
          <a:ext cx="11364686" cy="363614"/>
        </a:xfrm>
        <a:prstGeom prst="roundRect">
          <a:avLst/>
        </a:prstGeom>
        <a:gradFill rotWithShape="0">
          <a:gsLst>
            <a:gs pos="0">
              <a:schemeClr val="accent5">
                <a:hueOff val="-708976"/>
                <a:satOff val="-3808"/>
                <a:lumOff val="1302"/>
                <a:alphaOff val="0"/>
                <a:tint val="94000"/>
                <a:satMod val="105000"/>
                <a:lumMod val="102000"/>
              </a:schemeClr>
            </a:gs>
            <a:gs pos="100000">
              <a:schemeClr val="accent5">
                <a:hueOff val="-708976"/>
                <a:satOff val="-3808"/>
                <a:lumOff val="130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Support for many different form delivery scenarios from common links to controlled unique links for each user.</a:t>
          </a:r>
        </a:p>
      </dsp:txBody>
      <dsp:txXfrm>
        <a:off x="17750" y="1363690"/>
        <a:ext cx="11329186" cy="328114"/>
      </dsp:txXfrm>
    </dsp:sp>
    <dsp:sp modelId="{692A4C7F-7BED-4931-9848-DEF50E105DC9}">
      <dsp:nvSpPr>
        <dsp:cNvPr id="0" name=""/>
        <dsp:cNvSpPr/>
      </dsp:nvSpPr>
      <dsp:spPr>
        <a:xfrm>
          <a:off x="0" y="1738354"/>
          <a:ext cx="11364686" cy="363614"/>
        </a:xfrm>
        <a:prstGeom prst="roundRect">
          <a:avLst/>
        </a:prstGeom>
        <a:gradFill rotWithShape="0">
          <a:gsLst>
            <a:gs pos="0">
              <a:schemeClr val="accent5">
                <a:hueOff val="-945302"/>
                <a:satOff val="-5077"/>
                <a:lumOff val="1737"/>
                <a:alphaOff val="0"/>
                <a:tint val="94000"/>
                <a:satMod val="105000"/>
                <a:lumMod val="102000"/>
              </a:schemeClr>
            </a:gs>
            <a:gs pos="100000">
              <a:schemeClr val="accent5">
                <a:hueOff val="-945302"/>
                <a:satOff val="-5077"/>
                <a:lumOff val="173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With FlexiForms, you can easily setup workflows for the form data that supports standard jobs &amp; job rules: Emailing, Export the form data in PDF, HTML or CSV format, Transfer jobs for integration, Importing data into SQL Server, Serving the data to SQL Server processes, and Importing the data into Access, Excel and CSV files</a:t>
          </a:r>
        </a:p>
      </dsp:txBody>
      <dsp:txXfrm>
        <a:off x="17750" y="1756104"/>
        <a:ext cx="11329186" cy="328114"/>
      </dsp:txXfrm>
    </dsp:sp>
    <dsp:sp modelId="{96B4E10C-1E2D-4C44-A5A4-587DFC4C176C}">
      <dsp:nvSpPr>
        <dsp:cNvPr id="0" name=""/>
        <dsp:cNvSpPr/>
      </dsp:nvSpPr>
      <dsp:spPr>
        <a:xfrm>
          <a:off x="0" y="2130768"/>
          <a:ext cx="11364686" cy="363614"/>
        </a:xfrm>
        <a:prstGeom prst="roundRect">
          <a:avLst/>
        </a:prstGeom>
        <a:gradFill rotWithShape="0">
          <a:gsLst>
            <a:gs pos="0">
              <a:schemeClr val="accent5">
                <a:hueOff val="-1181627"/>
                <a:satOff val="-6346"/>
                <a:lumOff val="2171"/>
                <a:alphaOff val="0"/>
                <a:tint val="94000"/>
                <a:satMod val="105000"/>
                <a:lumMod val="102000"/>
              </a:schemeClr>
            </a:gs>
            <a:gs pos="100000">
              <a:schemeClr val="accent5">
                <a:hueOff val="-1181627"/>
                <a:satOff val="-6346"/>
                <a:lumOff val="217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Integration with ERP, CRM systems, Azure Queues, Event Grid and Functions by sending form data</a:t>
          </a:r>
        </a:p>
      </dsp:txBody>
      <dsp:txXfrm>
        <a:off x="17750" y="2148518"/>
        <a:ext cx="11329186" cy="328114"/>
      </dsp:txXfrm>
    </dsp:sp>
    <dsp:sp modelId="{3D65BACF-0EDF-4D9D-BBAD-BC6B5D740855}">
      <dsp:nvSpPr>
        <dsp:cNvPr id="0" name=""/>
        <dsp:cNvSpPr/>
      </dsp:nvSpPr>
      <dsp:spPr>
        <a:xfrm>
          <a:off x="0" y="2523182"/>
          <a:ext cx="11364686" cy="363614"/>
        </a:xfrm>
        <a:prstGeom prst="roundRect">
          <a:avLst/>
        </a:prstGeom>
        <a:gradFill rotWithShape="0">
          <a:gsLst>
            <a:gs pos="0">
              <a:schemeClr val="accent5">
                <a:hueOff val="-1417953"/>
                <a:satOff val="-7616"/>
                <a:lumOff val="2605"/>
                <a:alphaOff val="0"/>
                <a:tint val="94000"/>
                <a:satMod val="105000"/>
                <a:lumMod val="102000"/>
              </a:schemeClr>
            </a:gs>
            <a:gs pos="100000">
              <a:schemeClr val="accent5">
                <a:hueOff val="-1417953"/>
                <a:satOff val="-7616"/>
                <a:lumOff val="260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Integration with other Workflows or integration platforms such as Azure Logic Apps, N8N, </a:t>
          </a:r>
          <a:r>
            <a:rPr lang="en-NZ" sz="1000" kern="1200" dirty="0" err="1"/>
            <a:t>Mulesoft</a:t>
          </a:r>
          <a:r>
            <a:rPr lang="en-NZ" sz="1000" kern="1200" dirty="0"/>
            <a:t> and Zapier.</a:t>
          </a:r>
        </a:p>
      </dsp:txBody>
      <dsp:txXfrm>
        <a:off x="17750" y="2540932"/>
        <a:ext cx="11329186" cy="328114"/>
      </dsp:txXfrm>
    </dsp:sp>
    <dsp:sp modelId="{2D9D5FFB-05E9-447F-8814-2B33D1903A47}">
      <dsp:nvSpPr>
        <dsp:cNvPr id="0" name=""/>
        <dsp:cNvSpPr/>
      </dsp:nvSpPr>
      <dsp:spPr>
        <a:xfrm>
          <a:off x="0" y="2915596"/>
          <a:ext cx="11364686" cy="363614"/>
        </a:xfrm>
        <a:prstGeom prst="roundRect">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Usage of pre-filled form data (Feeding) in other forms makes easy to define business workflows.</a:t>
          </a:r>
        </a:p>
      </dsp:txBody>
      <dsp:txXfrm>
        <a:off x="17750" y="2933346"/>
        <a:ext cx="11329186" cy="328114"/>
      </dsp:txXfrm>
    </dsp:sp>
    <dsp:sp modelId="{F10EADE6-1934-4ECE-AFFF-24E65D34DAB3}">
      <dsp:nvSpPr>
        <dsp:cNvPr id="0" name=""/>
        <dsp:cNvSpPr/>
      </dsp:nvSpPr>
      <dsp:spPr>
        <a:xfrm>
          <a:off x="0" y="3308011"/>
          <a:ext cx="11364686" cy="363614"/>
        </a:xfrm>
        <a:prstGeom prst="roundRect">
          <a:avLst/>
        </a:prstGeom>
        <a:gradFill rotWithShape="0">
          <a:gsLst>
            <a:gs pos="0">
              <a:schemeClr val="accent5">
                <a:hueOff val="-1890604"/>
                <a:satOff val="-10154"/>
                <a:lumOff val="3473"/>
                <a:alphaOff val="0"/>
                <a:tint val="94000"/>
                <a:satMod val="105000"/>
                <a:lumMod val="102000"/>
              </a:schemeClr>
            </a:gs>
            <a:gs pos="100000">
              <a:schemeClr val="accent5">
                <a:hueOff val="-1890604"/>
                <a:satOff val="-10154"/>
                <a:lumOff val="347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With API data sources, your data becomes ready for dynamic data injection, feeding the data or verification.</a:t>
          </a:r>
        </a:p>
      </dsp:txBody>
      <dsp:txXfrm>
        <a:off x="17750" y="3325761"/>
        <a:ext cx="11329186" cy="328114"/>
      </dsp:txXfrm>
    </dsp:sp>
    <dsp:sp modelId="{2B0F8E14-B406-4134-BC6F-04B45C127047}">
      <dsp:nvSpPr>
        <dsp:cNvPr id="0" name=""/>
        <dsp:cNvSpPr/>
      </dsp:nvSpPr>
      <dsp:spPr>
        <a:xfrm>
          <a:off x="0" y="3700425"/>
          <a:ext cx="11364686" cy="363614"/>
        </a:xfrm>
        <a:prstGeom prst="roundRect">
          <a:avLst/>
        </a:prstGeom>
        <a:gradFill rotWithShape="0">
          <a:gsLst>
            <a:gs pos="0">
              <a:schemeClr val="accent5">
                <a:hueOff val="-2126929"/>
                <a:satOff val="-11424"/>
                <a:lumOff val="3907"/>
                <a:alphaOff val="0"/>
                <a:tint val="94000"/>
                <a:satMod val="105000"/>
                <a:lumMod val="102000"/>
              </a:schemeClr>
            </a:gs>
            <a:gs pos="100000">
              <a:schemeClr val="accent5">
                <a:hueOff val="-2126929"/>
                <a:satOff val="-11424"/>
                <a:lumOff val="390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What is more, you can create your own job types.</a:t>
          </a:r>
        </a:p>
      </dsp:txBody>
      <dsp:txXfrm>
        <a:off x="17750" y="3718175"/>
        <a:ext cx="11329186" cy="328114"/>
      </dsp:txXfrm>
    </dsp:sp>
    <dsp:sp modelId="{DCCF8182-0080-494F-AB95-249186D098F9}">
      <dsp:nvSpPr>
        <dsp:cNvPr id="0" name=""/>
        <dsp:cNvSpPr/>
      </dsp:nvSpPr>
      <dsp:spPr>
        <a:xfrm>
          <a:off x="0" y="4092839"/>
          <a:ext cx="11364686" cy="363614"/>
        </a:xfrm>
        <a:prstGeom prst="roundRect">
          <a:avLst/>
        </a:prstGeom>
        <a:gradFill rotWithShape="0">
          <a:gsLst>
            <a:gs pos="0">
              <a:schemeClr val="accent5">
                <a:hueOff val="-2363255"/>
                <a:satOff val="-12693"/>
                <a:lumOff val="4341"/>
                <a:alphaOff val="0"/>
                <a:tint val="94000"/>
                <a:satMod val="105000"/>
                <a:lumMod val="102000"/>
              </a:schemeClr>
            </a:gs>
            <a:gs pos="100000">
              <a:schemeClr val="accent5">
                <a:hueOff val="-2363255"/>
                <a:satOff val="-12693"/>
                <a:lumOff val="434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You can embed a FlexiForms form into your web site very easily.</a:t>
          </a:r>
        </a:p>
      </dsp:txBody>
      <dsp:txXfrm>
        <a:off x="17750" y="4110589"/>
        <a:ext cx="11329186" cy="328114"/>
      </dsp:txXfrm>
    </dsp:sp>
    <dsp:sp modelId="{898F82FD-6E09-4BE6-8C00-E2ACC23CC5AD}">
      <dsp:nvSpPr>
        <dsp:cNvPr id="0" name=""/>
        <dsp:cNvSpPr/>
      </dsp:nvSpPr>
      <dsp:spPr>
        <a:xfrm>
          <a:off x="0" y="4485253"/>
          <a:ext cx="11364686" cy="363614"/>
        </a:xfrm>
        <a:prstGeom prst="roundRect">
          <a:avLst/>
        </a:prstGeom>
        <a:gradFill rotWithShape="0">
          <a:gsLst>
            <a:gs pos="0">
              <a:schemeClr val="accent5">
                <a:hueOff val="-2599580"/>
                <a:satOff val="-13962"/>
                <a:lumOff val="4776"/>
                <a:alphaOff val="0"/>
                <a:tint val="94000"/>
                <a:satMod val="105000"/>
                <a:lumMod val="102000"/>
              </a:schemeClr>
            </a:gs>
            <a:gs pos="100000">
              <a:schemeClr val="accent5">
                <a:hueOff val="-2599580"/>
                <a:satOff val="-13962"/>
                <a:lumOff val="477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The Admin application is designed to be user-friendly and intuitive, allowing you to create forms and workflows, access form data and files, and monitor all system activities. With live support, a comprehensive knowledge base, explanatory samples and training videos, designing forms and workflows becomes a straightforward task.</a:t>
          </a:r>
        </a:p>
      </dsp:txBody>
      <dsp:txXfrm>
        <a:off x="17750" y="4503003"/>
        <a:ext cx="11329186" cy="328114"/>
      </dsp:txXfrm>
    </dsp:sp>
    <dsp:sp modelId="{25DF6004-61E7-4806-B7DC-8240316C6131}">
      <dsp:nvSpPr>
        <dsp:cNvPr id="0" name=""/>
        <dsp:cNvSpPr/>
      </dsp:nvSpPr>
      <dsp:spPr>
        <a:xfrm>
          <a:off x="0" y="4877667"/>
          <a:ext cx="11364686" cy="363614"/>
        </a:xfrm>
        <a:prstGeom prst="roundRect">
          <a:avLst/>
        </a:prstGeom>
        <a:gradFill rotWithShape="0">
          <a:gsLst>
            <a:gs pos="0">
              <a:schemeClr val="accent5">
                <a:hueOff val="-2835906"/>
                <a:satOff val="-15231"/>
                <a:lumOff val="5210"/>
                <a:alphaOff val="0"/>
                <a:tint val="94000"/>
                <a:satMod val="105000"/>
                <a:lumMod val="102000"/>
              </a:schemeClr>
            </a:gs>
            <a:gs pos="100000">
              <a:schemeClr val="accent5">
                <a:hueOff val="-2835906"/>
                <a:satOff val="-15231"/>
                <a:lumOff val="521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It does not only simplify form creation and management but also makes developers' lives easier by offering a robust, flexible, and scalable platform for online forms.</a:t>
          </a:r>
        </a:p>
      </dsp:txBody>
      <dsp:txXfrm>
        <a:off x="17750" y="4895417"/>
        <a:ext cx="11329186" cy="328114"/>
      </dsp:txXfrm>
    </dsp:sp>
    <dsp:sp modelId="{65E50A30-49E8-4A8E-8914-943EFEE217CB}">
      <dsp:nvSpPr>
        <dsp:cNvPr id="0" name=""/>
        <dsp:cNvSpPr/>
      </dsp:nvSpPr>
      <dsp:spPr>
        <a:xfrm>
          <a:off x="0" y="5270081"/>
          <a:ext cx="11364686" cy="363614"/>
        </a:xfrm>
        <a:prstGeom prst="roundRect">
          <a:avLst/>
        </a:prstGeom>
        <a:gradFill rotWithShape="0">
          <a:gsLst>
            <a:gs pos="0">
              <a:schemeClr val="accent5">
                <a:hueOff val="-3072231"/>
                <a:satOff val="-16501"/>
                <a:lumOff val="5644"/>
                <a:alphaOff val="0"/>
                <a:tint val="94000"/>
                <a:satMod val="105000"/>
                <a:lumMod val="102000"/>
              </a:schemeClr>
            </a:gs>
            <a:gs pos="100000">
              <a:schemeClr val="accent5">
                <a:hueOff val="-3072231"/>
                <a:satOff val="-16501"/>
                <a:lumOff val="5644"/>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NZ" sz="1000" kern="1200" dirty="0"/>
            <a:t>Its building block approach along with Jobs and rules, Feeding, Request Data harvesting, API data sources and more allows FlexiForms to support a wide range of scenarios, making it highly adaptable to diverse needs.</a:t>
          </a:r>
          <a:endParaRPr lang="en-US" sz="1000" kern="1200" dirty="0"/>
        </a:p>
      </dsp:txBody>
      <dsp:txXfrm>
        <a:off x="17750" y="5287831"/>
        <a:ext cx="11329186" cy="328114"/>
      </dsp:txXfrm>
    </dsp:sp>
    <dsp:sp modelId="{2CA55724-FCD1-4167-B04E-8DF137F84E34}">
      <dsp:nvSpPr>
        <dsp:cNvPr id="0" name=""/>
        <dsp:cNvSpPr/>
      </dsp:nvSpPr>
      <dsp:spPr>
        <a:xfrm>
          <a:off x="0" y="5662495"/>
          <a:ext cx="11364686" cy="363614"/>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What is more, FlexiForms is extendible! You can create new validation scripts, rule and template functions, even new job types!</a:t>
          </a:r>
        </a:p>
      </dsp:txBody>
      <dsp:txXfrm>
        <a:off x="17750" y="5680245"/>
        <a:ext cx="11329186" cy="32811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C93BD-DBFE-49A6-97F9-6CC5E030EE40}">
      <dsp:nvSpPr>
        <dsp:cNvPr id="0" name=""/>
        <dsp:cNvSpPr/>
      </dsp:nvSpPr>
      <dsp:spPr>
        <a:xfrm>
          <a:off x="0" y="582538"/>
          <a:ext cx="9905999" cy="10754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0597C-EACF-4D03-BF11-6651E3C81629}">
      <dsp:nvSpPr>
        <dsp:cNvPr id="0" name=""/>
        <dsp:cNvSpPr/>
      </dsp:nvSpPr>
      <dsp:spPr>
        <a:xfrm>
          <a:off x="325325" y="824515"/>
          <a:ext cx="591500" cy="591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263EB2-5C3F-4443-8A4C-F60A0C22BCD8}">
      <dsp:nvSpPr>
        <dsp:cNvPr id="0" name=""/>
        <dsp:cNvSpPr/>
      </dsp:nvSpPr>
      <dsp:spPr>
        <a:xfrm>
          <a:off x="1242150" y="582538"/>
          <a:ext cx="8663848" cy="107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19" tIns="113819" rIns="113819" bIns="113819" numCol="1" spcCol="1270" anchor="ctr" anchorCtr="0">
          <a:noAutofit/>
        </a:bodyPr>
        <a:lstStyle/>
        <a:p>
          <a:pPr marL="0" lvl="0" indent="0" algn="l" defTabSz="1111250">
            <a:lnSpc>
              <a:spcPct val="90000"/>
            </a:lnSpc>
            <a:spcBef>
              <a:spcPct val="0"/>
            </a:spcBef>
            <a:spcAft>
              <a:spcPct val="35000"/>
            </a:spcAft>
            <a:buNone/>
          </a:pPr>
          <a:r>
            <a:rPr lang="en-NZ" sz="2500" kern="1200" dirty="0"/>
            <a:t>Thanks for listening this epic-long presentation.</a:t>
          </a:r>
          <a:endParaRPr lang="en-US" sz="2500" kern="1200" dirty="0"/>
        </a:p>
      </dsp:txBody>
      <dsp:txXfrm>
        <a:off x="1242150" y="582538"/>
        <a:ext cx="8663848" cy="1075455"/>
      </dsp:txXfrm>
    </dsp:sp>
    <dsp:sp modelId="{AF8B6836-B84C-4B70-ABDC-7E5EB29A1846}">
      <dsp:nvSpPr>
        <dsp:cNvPr id="0" name=""/>
        <dsp:cNvSpPr/>
      </dsp:nvSpPr>
      <dsp:spPr>
        <a:xfrm>
          <a:off x="0" y="1926856"/>
          <a:ext cx="9905999" cy="10754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3DC443-7325-4D8F-ACBC-F52A3CDD2983}">
      <dsp:nvSpPr>
        <dsp:cNvPr id="0" name=""/>
        <dsp:cNvSpPr/>
      </dsp:nvSpPr>
      <dsp:spPr>
        <a:xfrm>
          <a:off x="325325" y="2168834"/>
          <a:ext cx="591500" cy="591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D88237-AA61-4770-8471-75D281DF39CB}">
      <dsp:nvSpPr>
        <dsp:cNvPr id="0" name=""/>
        <dsp:cNvSpPr/>
      </dsp:nvSpPr>
      <dsp:spPr>
        <a:xfrm>
          <a:off x="1242150" y="1926856"/>
          <a:ext cx="8663848" cy="107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19" tIns="113819" rIns="113819" bIns="113819" numCol="1" spcCol="1270" anchor="ctr" anchorCtr="0">
          <a:noAutofit/>
        </a:bodyPr>
        <a:lstStyle/>
        <a:p>
          <a:pPr marL="0" lvl="0" indent="0" algn="l" defTabSz="1111250">
            <a:lnSpc>
              <a:spcPct val="90000"/>
            </a:lnSpc>
            <a:spcBef>
              <a:spcPct val="0"/>
            </a:spcBef>
            <a:spcAft>
              <a:spcPct val="35000"/>
            </a:spcAft>
            <a:buNone/>
          </a:pPr>
          <a:r>
            <a:rPr lang="en-NZ" sz="2500" kern="1200" dirty="0"/>
            <a:t>We would be delighted to discuss your business needs and explore potential solutions tailored to them.</a:t>
          </a:r>
          <a:endParaRPr lang="en-US" sz="2500" kern="1200" dirty="0"/>
        </a:p>
      </dsp:txBody>
      <dsp:txXfrm>
        <a:off x="1242150" y="1926856"/>
        <a:ext cx="8663848" cy="1075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610BC-012F-4565-BF07-49223CA944C2}">
      <dsp:nvSpPr>
        <dsp:cNvPr id="0" name=""/>
        <dsp:cNvSpPr/>
      </dsp:nvSpPr>
      <dsp:spPr>
        <a:xfrm>
          <a:off x="0" y="605161"/>
          <a:ext cx="6692748"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0AA805-3E29-4C23-9965-C64841EBBD2D}">
      <dsp:nvSpPr>
        <dsp:cNvPr id="0" name=""/>
        <dsp:cNvSpPr/>
      </dsp:nvSpPr>
      <dsp:spPr>
        <a:xfrm>
          <a:off x="334637" y="354241"/>
          <a:ext cx="4684923" cy="501840"/>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755650">
            <a:lnSpc>
              <a:spcPct val="90000"/>
            </a:lnSpc>
            <a:spcBef>
              <a:spcPct val="0"/>
            </a:spcBef>
            <a:spcAft>
              <a:spcPct val="35000"/>
            </a:spcAft>
            <a:buNone/>
          </a:pPr>
          <a:r>
            <a:rPr lang="en-NZ" sz="1700" kern="1200" dirty="0"/>
            <a:t>Leading Online Form providers, such as Microsoft Forms and Google Forms, are excellent products. </a:t>
          </a:r>
          <a:endParaRPr lang="en-US" sz="1700" kern="1200" dirty="0"/>
        </a:p>
      </dsp:txBody>
      <dsp:txXfrm>
        <a:off x="359135" y="378739"/>
        <a:ext cx="4635927" cy="452844"/>
      </dsp:txXfrm>
    </dsp:sp>
    <dsp:sp modelId="{9E135EEB-4BE4-4132-9E59-F8FC22257C93}">
      <dsp:nvSpPr>
        <dsp:cNvPr id="0" name=""/>
        <dsp:cNvSpPr/>
      </dsp:nvSpPr>
      <dsp:spPr>
        <a:xfrm>
          <a:off x="0" y="1376281"/>
          <a:ext cx="6692748" cy="2935701"/>
        </a:xfrm>
        <a:prstGeom prst="rect">
          <a:avLst/>
        </a:prstGeom>
        <a:solidFill>
          <a:schemeClr val="lt1">
            <a:alpha val="90000"/>
            <a:hueOff val="0"/>
            <a:satOff val="0"/>
            <a:lumOff val="0"/>
            <a:alphaOff val="0"/>
          </a:schemeClr>
        </a:solidFill>
        <a:ln w="9525" cap="flat" cmpd="sng" algn="ctr">
          <a:solidFill>
            <a:schemeClr val="accent2">
              <a:hueOff val="-1469031"/>
              <a:satOff val="-32495"/>
              <a:lumOff val="-64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9432" tIns="354076" rIns="519432"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NZ" sz="1700" b="1" kern="1200" dirty="0"/>
            <a:t>Allow</a:t>
          </a:r>
          <a:r>
            <a:rPr lang="en-NZ" sz="1700" kern="1200" dirty="0"/>
            <a:t> only the creation of standard forms with a limited set of question types</a:t>
          </a:r>
        </a:p>
        <a:p>
          <a:pPr marL="171450" lvl="1" indent="-171450" algn="l" defTabSz="755650">
            <a:lnSpc>
              <a:spcPct val="90000"/>
            </a:lnSpc>
            <a:spcBef>
              <a:spcPct val="0"/>
            </a:spcBef>
            <a:spcAft>
              <a:spcPct val="15000"/>
            </a:spcAft>
            <a:buFont typeface="Arial" panose="020B0604020202020204" pitchFamily="34" charset="0"/>
            <a:buChar char="•"/>
          </a:pPr>
          <a:r>
            <a:rPr lang="en-NZ" sz="1700" b="1" kern="1200" dirty="0"/>
            <a:t>Support</a:t>
          </a:r>
          <a:r>
            <a:rPr lang="en-NZ" sz="1700" kern="1200" dirty="0"/>
            <a:t> basic form-delivery scenarios</a:t>
          </a:r>
        </a:p>
        <a:p>
          <a:pPr marL="171450" lvl="1" indent="-171450" algn="l" defTabSz="755650">
            <a:lnSpc>
              <a:spcPct val="90000"/>
            </a:lnSpc>
            <a:spcBef>
              <a:spcPct val="0"/>
            </a:spcBef>
            <a:spcAft>
              <a:spcPct val="15000"/>
            </a:spcAft>
            <a:buFont typeface="Arial" panose="020B0604020202020204" pitchFamily="34" charset="0"/>
            <a:buChar char="•"/>
          </a:pPr>
          <a:r>
            <a:rPr lang="en-NZ" sz="1700" b="1" kern="1200" dirty="0"/>
            <a:t>Provide</a:t>
          </a:r>
          <a:r>
            <a:rPr lang="en-NZ" sz="1700" kern="1200" dirty="0"/>
            <a:t> minimal options for end-user verification</a:t>
          </a:r>
        </a:p>
        <a:p>
          <a:pPr marL="171450" lvl="1" indent="-171450" algn="l" defTabSz="755650">
            <a:lnSpc>
              <a:spcPct val="90000"/>
            </a:lnSpc>
            <a:spcBef>
              <a:spcPct val="0"/>
            </a:spcBef>
            <a:spcAft>
              <a:spcPct val="15000"/>
            </a:spcAft>
            <a:buFont typeface="Arial" panose="020B0604020202020204" pitchFamily="34" charset="0"/>
            <a:buChar char="•"/>
          </a:pPr>
          <a:r>
            <a:rPr lang="en-NZ" sz="1700" b="1" kern="1200" dirty="0"/>
            <a:t>Require</a:t>
          </a:r>
          <a:r>
            <a:rPr lang="en-NZ" sz="1700" kern="1200" dirty="0"/>
            <a:t> integration with other apps within their own ecosystem</a:t>
          </a:r>
        </a:p>
        <a:p>
          <a:pPr marL="171450" lvl="1" indent="-171450" algn="l" defTabSz="755650">
            <a:lnSpc>
              <a:spcPct val="90000"/>
            </a:lnSpc>
            <a:spcBef>
              <a:spcPct val="0"/>
            </a:spcBef>
            <a:spcAft>
              <a:spcPct val="15000"/>
            </a:spcAft>
            <a:buFont typeface="Arial" panose="020B0604020202020204" pitchFamily="34" charset="0"/>
            <a:buChar char="•"/>
          </a:pPr>
          <a:r>
            <a:rPr lang="en-NZ" sz="1700" b="1" kern="1200" dirty="0"/>
            <a:t>Offer</a:t>
          </a:r>
          <a:r>
            <a:rPr lang="en-NZ" sz="1700" kern="1200" dirty="0"/>
            <a:t> restricted access to form data</a:t>
          </a:r>
        </a:p>
        <a:p>
          <a:pPr marL="171450" lvl="1" indent="-171450" algn="l" defTabSz="755650">
            <a:lnSpc>
              <a:spcPct val="90000"/>
            </a:lnSpc>
            <a:spcBef>
              <a:spcPct val="0"/>
            </a:spcBef>
            <a:spcAft>
              <a:spcPct val="15000"/>
            </a:spcAft>
            <a:buFont typeface="Arial" panose="020B0604020202020204" pitchFamily="34" charset="0"/>
            <a:buChar char="•"/>
          </a:pPr>
          <a:r>
            <a:rPr lang="en-NZ" sz="1700" b="1" kern="1200" dirty="0"/>
            <a:t>Have</a:t>
          </a:r>
          <a:r>
            <a:rPr lang="en-NZ" sz="1700" kern="1200" dirty="0"/>
            <a:t> limited integration with clients’ digital systems</a:t>
          </a:r>
        </a:p>
        <a:p>
          <a:pPr marL="171450" lvl="1" indent="-171450" algn="l" defTabSz="755650">
            <a:lnSpc>
              <a:spcPct val="90000"/>
            </a:lnSpc>
            <a:spcBef>
              <a:spcPct val="0"/>
            </a:spcBef>
            <a:spcAft>
              <a:spcPct val="15000"/>
            </a:spcAft>
            <a:buFont typeface="Arial" panose="020B0604020202020204" pitchFamily="34" charset="0"/>
            <a:buChar char="•"/>
          </a:pPr>
          <a:r>
            <a:rPr lang="en-NZ" sz="1700" b="1" kern="1200" dirty="0"/>
            <a:t>Overall, lack</a:t>
          </a:r>
          <a:r>
            <a:rPr lang="en-NZ" sz="1700" kern="1200" dirty="0"/>
            <a:t> the customization, extensibility, and flexibility needed for more advanced use cases</a:t>
          </a:r>
        </a:p>
      </dsp:txBody>
      <dsp:txXfrm>
        <a:off x="0" y="1376281"/>
        <a:ext cx="6692748" cy="2935701"/>
      </dsp:txXfrm>
    </dsp:sp>
    <dsp:sp modelId="{9B26B90A-B1CA-4977-A022-8E492C430E9A}">
      <dsp:nvSpPr>
        <dsp:cNvPr id="0" name=""/>
        <dsp:cNvSpPr/>
      </dsp:nvSpPr>
      <dsp:spPr>
        <a:xfrm>
          <a:off x="334637" y="1125361"/>
          <a:ext cx="4684923" cy="501840"/>
        </a:xfrm>
        <a:prstGeom prst="round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755650">
            <a:lnSpc>
              <a:spcPct val="90000"/>
            </a:lnSpc>
            <a:spcBef>
              <a:spcPct val="0"/>
            </a:spcBef>
            <a:spcAft>
              <a:spcPct val="35000"/>
            </a:spcAft>
            <a:buNone/>
          </a:pPr>
          <a:r>
            <a:rPr lang="en-NZ" sz="1700" b="1" kern="1200" dirty="0"/>
            <a:t>However</a:t>
          </a:r>
          <a:r>
            <a:rPr lang="en-NZ" sz="1700" kern="1200" dirty="0"/>
            <a:t>, they primarily offer general solutions that:</a:t>
          </a:r>
          <a:endParaRPr lang="en-US" sz="1700" kern="1200" dirty="0"/>
        </a:p>
      </dsp:txBody>
      <dsp:txXfrm>
        <a:off x="359135" y="1149859"/>
        <a:ext cx="4635927"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6B39C-5529-4F6A-9BE6-7E4103D3791A}">
      <dsp:nvSpPr>
        <dsp:cNvPr id="0" name=""/>
        <dsp:cNvSpPr/>
      </dsp:nvSpPr>
      <dsp:spPr>
        <a:xfrm>
          <a:off x="5926" y="362505"/>
          <a:ext cx="2783706" cy="1391853"/>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kern="1200" dirty="0"/>
            <a:t>these industry leaders store the form data submitted by the end user.</a:t>
          </a:r>
          <a:endParaRPr lang="en-US" sz="2000" kern="1200" dirty="0"/>
        </a:p>
      </dsp:txBody>
      <dsp:txXfrm>
        <a:off x="46692" y="403271"/>
        <a:ext cx="2702174" cy="1310321"/>
      </dsp:txXfrm>
    </dsp:sp>
    <dsp:sp modelId="{88502098-90C8-4525-B352-F1C2BA57873A}">
      <dsp:nvSpPr>
        <dsp:cNvPr id="0" name=""/>
        <dsp:cNvSpPr/>
      </dsp:nvSpPr>
      <dsp:spPr>
        <a:xfrm>
          <a:off x="5926" y="1963135"/>
          <a:ext cx="2783706" cy="1391853"/>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kern="1200"/>
            <a:t>they store the submitted form data on their own servers for all clients globally, which poses challenges for:</a:t>
          </a:r>
          <a:endParaRPr lang="en-US" sz="2000" kern="1200"/>
        </a:p>
      </dsp:txBody>
      <dsp:txXfrm>
        <a:off x="46692" y="2003901"/>
        <a:ext cx="2702174" cy="1310321"/>
      </dsp:txXfrm>
    </dsp:sp>
    <dsp:sp modelId="{021A484E-CAEC-455A-B265-108581558AE5}">
      <dsp:nvSpPr>
        <dsp:cNvPr id="0" name=""/>
        <dsp:cNvSpPr/>
      </dsp:nvSpPr>
      <dsp:spPr>
        <a:xfrm rot="18289469">
          <a:off x="2371455" y="1835192"/>
          <a:ext cx="1949836" cy="47109"/>
        </a:xfrm>
        <a:custGeom>
          <a:avLst/>
          <a:gdLst/>
          <a:ahLst/>
          <a:cxnLst/>
          <a:rect l="0" t="0" r="0" b="0"/>
          <a:pathLst>
            <a:path>
              <a:moveTo>
                <a:pt x="0" y="23554"/>
              </a:moveTo>
              <a:lnTo>
                <a:pt x="1949836" y="2355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NZ" sz="700" kern="1200"/>
        </a:p>
      </dsp:txBody>
      <dsp:txXfrm>
        <a:off x="3297628" y="1810001"/>
        <a:ext cx="97491" cy="97491"/>
      </dsp:txXfrm>
    </dsp:sp>
    <dsp:sp modelId="{33DDB516-C9A6-4469-A9EB-35A02572CD07}">
      <dsp:nvSpPr>
        <dsp:cNvPr id="0" name=""/>
        <dsp:cNvSpPr/>
      </dsp:nvSpPr>
      <dsp:spPr>
        <a:xfrm>
          <a:off x="3903115" y="362505"/>
          <a:ext cx="2783706" cy="1391853"/>
        </a:xfrm>
        <a:prstGeom prst="roundRect">
          <a:avLst>
            <a:gd name="adj" fmla="val 10000"/>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b="1" kern="1200"/>
            <a:t>Security</a:t>
          </a:r>
          <a:endParaRPr lang="en-NZ" sz="2000" kern="1200"/>
        </a:p>
      </dsp:txBody>
      <dsp:txXfrm>
        <a:off x="3943881" y="403271"/>
        <a:ext cx="2702174" cy="1310321"/>
      </dsp:txXfrm>
    </dsp:sp>
    <dsp:sp modelId="{70A59E6A-47BA-468D-A476-A0F77D6B79EA}">
      <dsp:nvSpPr>
        <dsp:cNvPr id="0" name=""/>
        <dsp:cNvSpPr/>
      </dsp:nvSpPr>
      <dsp:spPr>
        <a:xfrm>
          <a:off x="2789632" y="2635507"/>
          <a:ext cx="1113482" cy="47109"/>
        </a:xfrm>
        <a:custGeom>
          <a:avLst/>
          <a:gdLst/>
          <a:ahLst/>
          <a:cxnLst/>
          <a:rect l="0" t="0" r="0" b="0"/>
          <a:pathLst>
            <a:path>
              <a:moveTo>
                <a:pt x="0" y="23554"/>
              </a:moveTo>
              <a:lnTo>
                <a:pt x="1113482" y="2355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3318536" y="2631225"/>
        <a:ext cx="55674" cy="55674"/>
      </dsp:txXfrm>
    </dsp:sp>
    <dsp:sp modelId="{C9234EF7-560F-4A34-8265-66DA0B72D3D7}">
      <dsp:nvSpPr>
        <dsp:cNvPr id="0" name=""/>
        <dsp:cNvSpPr/>
      </dsp:nvSpPr>
      <dsp:spPr>
        <a:xfrm>
          <a:off x="3903115" y="1963135"/>
          <a:ext cx="2783706" cy="1391853"/>
        </a:xfrm>
        <a:prstGeom prst="roundRect">
          <a:avLst>
            <a:gd name="adj" fmla="val 10000"/>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b="1" kern="1200"/>
            <a:t>Compliance requirements for collecting and storing sensitive data</a:t>
          </a:r>
          <a:endParaRPr lang="en-NZ" sz="2000" kern="1200"/>
        </a:p>
      </dsp:txBody>
      <dsp:txXfrm>
        <a:off x="3943881" y="2003901"/>
        <a:ext cx="2702174" cy="1310321"/>
      </dsp:txXfrm>
    </dsp:sp>
    <dsp:sp modelId="{90C6F412-5D7D-4C10-8C1D-C78B6E2E8FD4}">
      <dsp:nvSpPr>
        <dsp:cNvPr id="0" name=""/>
        <dsp:cNvSpPr/>
      </dsp:nvSpPr>
      <dsp:spPr>
        <a:xfrm rot="3310531">
          <a:off x="2371455" y="3435823"/>
          <a:ext cx="1949836" cy="47109"/>
        </a:xfrm>
        <a:custGeom>
          <a:avLst/>
          <a:gdLst/>
          <a:ahLst/>
          <a:cxnLst/>
          <a:rect l="0" t="0" r="0" b="0"/>
          <a:pathLst>
            <a:path>
              <a:moveTo>
                <a:pt x="0" y="23554"/>
              </a:moveTo>
              <a:lnTo>
                <a:pt x="1949836" y="2355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NZ" sz="700" kern="1200"/>
        </a:p>
      </dsp:txBody>
      <dsp:txXfrm>
        <a:off x="3297628" y="3410632"/>
        <a:ext cx="97491" cy="97491"/>
      </dsp:txXfrm>
    </dsp:sp>
    <dsp:sp modelId="{3B122605-EB63-4FCD-9D5E-BE262E4D734C}">
      <dsp:nvSpPr>
        <dsp:cNvPr id="0" name=""/>
        <dsp:cNvSpPr/>
      </dsp:nvSpPr>
      <dsp:spPr>
        <a:xfrm>
          <a:off x="3903115" y="3563766"/>
          <a:ext cx="2783706" cy="1391853"/>
        </a:xfrm>
        <a:prstGeom prst="roundRect">
          <a:avLst>
            <a:gd name="adj" fmla="val 10000"/>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b="1" kern="1200" dirty="0"/>
            <a:t>Addressing clients' non-standard needs and use cases</a:t>
          </a:r>
          <a:endParaRPr lang="en-NZ" sz="2000" kern="1200" dirty="0"/>
        </a:p>
      </dsp:txBody>
      <dsp:txXfrm>
        <a:off x="3943881" y="3604532"/>
        <a:ext cx="2702174" cy="1310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7C133-907D-4A2C-A277-3CEF558A7D8C}">
      <dsp:nvSpPr>
        <dsp:cNvPr id="0" name=""/>
        <dsp:cNvSpPr/>
      </dsp:nvSpPr>
      <dsp:spPr>
        <a:xfrm>
          <a:off x="2902" y="295883"/>
          <a:ext cx="2302370" cy="138142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AI-powered form design</a:t>
          </a:r>
        </a:p>
      </dsp:txBody>
      <dsp:txXfrm>
        <a:off x="2902" y="295883"/>
        <a:ext cx="2302370" cy="1381422"/>
      </dsp:txXfrm>
    </dsp:sp>
    <dsp:sp modelId="{80A9E097-76ED-4059-B0C0-FED449AEA9FB}">
      <dsp:nvSpPr>
        <dsp:cNvPr id="0" name=""/>
        <dsp:cNvSpPr/>
      </dsp:nvSpPr>
      <dsp:spPr>
        <a:xfrm>
          <a:off x="2535510" y="295883"/>
          <a:ext cx="2302370" cy="138142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highly flexible</a:t>
          </a:r>
          <a:endParaRPr lang="en-US" sz="1800" kern="1200"/>
        </a:p>
      </dsp:txBody>
      <dsp:txXfrm>
        <a:off x="2535510" y="295883"/>
        <a:ext cx="2302370" cy="1381422"/>
      </dsp:txXfrm>
    </dsp:sp>
    <dsp:sp modelId="{B72A804F-2C4A-41BD-A36A-C0EC87118289}">
      <dsp:nvSpPr>
        <dsp:cNvPr id="0" name=""/>
        <dsp:cNvSpPr/>
      </dsp:nvSpPr>
      <dsp:spPr>
        <a:xfrm>
          <a:off x="5068118" y="295883"/>
          <a:ext cx="2302370" cy="1381422"/>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easy-to-use &amp; intuitive</a:t>
          </a:r>
          <a:endParaRPr lang="en-US" sz="1800" kern="1200"/>
        </a:p>
      </dsp:txBody>
      <dsp:txXfrm>
        <a:off x="5068118" y="295883"/>
        <a:ext cx="2302370" cy="1381422"/>
      </dsp:txXfrm>
    </dsp:sp>
    <dsp:sp modelId="{F5D4CCA1-F6F4-4CC5-A57B-5DE0443B802E}">
      <dsp:nvSpPr>
        <dsp:cNvPr id="0" name=""/>
        <dsp:cNvSpPr/>
      </dsp:nvSpPr>
      <dsp:spPr>
        <a:xfrm>
          <a:off x="7600725" y="295883"/>
          <a:ext cx="2302370" cy="1381422"/>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a:t>extendible</a:t>
          </a:r>
          <a:endParaRPr lang="en-US" sz="1800" kern="1200"/>
        </a:p>
      </dsp:txBody>
      <dsp:txXfrm>
        <a:off x="7600725" y="295883"/>
        <a:ext cx="2302370" cy="1381422"/>
      </dsp:txXfrm>
    </dsp:sp>
    <dsp:sp modelId="{7DEF5466-A713-4271-952E-1545E685D1BA}">
      <dsp:nvSpPr>
        <dsp:cNvPr id="0" name=""/>
        <dsp:cNvSpPr/>
      </dsp:nvSpPr>
      <dsp:spPr>
        <a:xfrm>
          <a:off x="1269206" y="1907543"/>
          <a:ext cx="2302370" cy="1381422"/>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all-in-one</a:t>
          </a:r>
          <a:endParaRPr lang="en-US" sz="1800" kern="1200" dirty="0"/>
        </a:p>
      </dsp:txBody>
      <dsp:txXfrm>
        <a:off x="1269206" y="1907543"/>
        <a:ext cx="2302370" cy="1381422"/>
      </dsp:txXfrm>
    </dsp:sp>
    <dsp:sp modelId="{EADFA9A0-338D-4FEA-8625-D7701C91A61E}">
      <dsp:nvSpPr>
        <dsp:cNvPr id="0" name=""/>
        <dsp:cNvSpPr/>
      </dsp:nvSpPr>
      <dsp:spPr>
        <a:xfrm>
          <a:off x="3801814" y="1907543"/>
          <a:ext cx="2302370" cy="138142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secure</a:t>
          </a:r>
        </a:p>
      </dsp:txBody>
      <dsp:txXfrm>
        <a:off x="3801814" y="1907543"/>
        <a:ext cx="2302370" cy="1381422"/>
      </dsp:txXfrm>
    </dsp:sp>
    <dsp:sp modelId="{A97E695F-7320-43D8-83AB-A9DBC3940A0F}">
      <dsp:nvSpPr>
        <dsp:cNvPr id="0" name=""/>
        <dsp:cNvSpPr/>
      </dsp:nvSpPr>
      <dsp:spPr>
        <a:xfrm>
          <a:off x="6334422" y="1907543"/>
          <a:ext cx="2302370" cy="138142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application suite to streamline designing, delivering, processing, integrating and monitoring Online Form</a:t>
          </a:r>
          <a:endParaRPr lang="en-US" sz="1800" kern="1200" dirty="0"/>
        </a:p>
      </dsp:txBody>
      <dsp:txXfrm>
        <a:off x="6334422" y="1907543"/>
        <a:ext cx="2302370" cy="13814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F4AC8-D9F1-4A5F-BC24-7109A863968E}">
      <dsp:nvSpPr>
        <dsp:cNvPr id="0" name=""/>
        <dsp:cNvSpPr/>
      </dsp:nvSpPr>
      <dsp:spPr>
        <a:xfrm>
          <a:off x="0" y="129999"/>
          <a:ext cx="9905999" cy="2380950"/>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NZ" sz="3700" kern="1200" dirty="0"/>
            <a:t>FlexiForms does not require you to use different products for different scenarios. It is designed to support many different sorts of use cases with only ONE product with </a:t>
          </a:r>
          <a:r>
            <a:rPr lang="en-NZ" sz="3700" b="1" kern="1200" dirty="0"/>
            <a:t>two</a:t>
          </a:r>
          <a:r>
            <a:rPr lang="en-NZ" sz="3700" kern="1200" dirty="0"/>
            <a:t> applications: </a:t>
          </a:r>
          <a:endParaRPr lang="en-US" sz="3700" kern="1200" dirty="0"/>
        </a:p>
      </dsp:txBody>
      <dsp:txXfrm>
        <a:off x="116228" y="246227"/>
        <a:ext cx="9673543" cy="2148494"/>
      </dsp:txXfrm>
    </dsp:sp>
    <dsp:sp modelId="{4CD0C890-5046-4DFB-A080-5099E71D0D29}">
      <dsp:nvSpPr>
        <dsp:cNvPr id="0" name=""/>
        <dsp:cNvSpPr/>
      </dsp:nvSpPr>
      <dsp:spPr>
        <a:xfrm>
          <a:off x="0" y="2510949"/>
          <a:ext cx="9905999" cy="199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5"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NZ" sz="2900" b="1" kern="1200" dirty="0"/>
            <a:t>FlexiForms </a:t>
          </a:r>
          <a:r>
            <a:rPr lang="en-NZ" sz="2900" kern="1200" dirty="0"/>
            <a:t>is the platform where the users will display and fill-in the forms and where the jobs are run against the form data provided by the user</a:t>
          </a:r>
          <a:endParaRPr lang="en-US" sz="2900" kern="1200" dirty="0"/>
        </a:p>
        <a:p>
          <a:pPr marL="285750" lvl="1" indent="-285750" algn="l" defTabSz="1289050">
            <a:lnSpc>
              <a:spcPct val="90000"/>
            </a:lnSpc>
            <a:spcBef>
              <a:spcPct val="0"/>
            </a:spcBef>
            <a:spcAft>
              <a:spcPct val="20000"/>
            </a:spcAft>
            <a:buChar char="•"/>
          </a:pPr>
          <a:r>
            <a:rPr lang="en-NZ" sz="2900" b="1" kern="1200" dirty="0"/>
            <a:t>FlexiForms Admin </a:t>
          </a:r>
          <a:r>
            <a:rPr lang="en-NZ" sz="2900" kern="1200" dirty="0"/>
            <a:t>is the application where the form-owners design the forms and configure the workflow for them.</a:t>
          </a:r>
          <a:endParaRPr lang="en-US" sz="2900" kern="1200" dirty="0"/>
        </a:p>
      </dsp:txBody>
      <dsp:txXfrm>
        <a:off x="0" y="2510949"/>
        <a:ext cx="9905999" cy="1991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61018-E9C0-4E94-83E8-7F9C1C45B90D}">
      <dsp:nvSpPr>
        <dsp:cNvPr id="0" name=""/>
        <dsp:cNvSpPr/>
      </dsp:nvSpPr>
      <dsp:spPr>
        <a:xfrm>
          <a:off x="3385" y="600851"/>
          <a:ext cx="1833190" cy="1099914"/>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AI generated forms</a:t>
          </a:r>
        </a:p>
      </dsp:txBody>
      <dsp:txXfrm>
        <a:off x="3385" y="600851"/>
        <a:ext cx="1833190" cy="1099914"/>
      </dsp:txXfrm>
    </dsp:sp>
    <dsp:sp modelId="{57A4DD22-3958-44DB-BB52-95E9E87BEE87}">
      <dsp:nvSpPr>
        <dsp:cNvPr id="0" name=""/>
        <dsp:cNvSpPr/>
      </dsp:nvSpPr>
      <dsp:spPr>
        <a:xfrm>
          <a:off x="2019895" y="600851"/>
          <a:ext cx="1833190" cy="1099914"/>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dirty="0"/>
            <a:t>Large variety of question types</a:t>
          </a:r>
          <a:r>
            <a:rPr lang="en-US" sz="1300" b="0" i="0" kern="1200" baseline="0" dirty="0"/>
            <a:t> to meet diverse data collection needs</a:t>
          </a:r>
          <a:endParaRPr lang="en-US" sz="1300" kern="1200" dirty="0"/>
        </a:p>
      </dsp:txBody>
      <dsp:txXfrm>
        <a:off x="2019895" y="600851"/>
        <a:ext cx="1833190" cy="1099914"/>
      </dsp:txXfrm>
    </dsp:sp>
    <dsp:sp modelId="{DAEC938F-3EF3-4B13-A983-AD708AD2DF8F}">
      <dsp:nvSpPr>
        <dsp:cNvPr id="0" name=""/>
        <dsp:cNvSpPr/>
      </dsp:nvSpPr>
      <dsp:spPr>
        <a:xfrm>
          <a:off x="4036404" y="600851"/>
          <a:ext cx="1833190" cy="1099914"/>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Powerful built-in validation features</a:t>
          </a:r>
          <a:r>
            <a:rPr lang="en-US" sz="1300" b="0" i="0" kern="1200" baseline="0"/>
            <a:t> for questions, plus the ability to add custom validation</a:t>
          </a:r>
          <a:endParaRPr lang="en-US" sz="1300" kern="1200"/>
        </a:p>
      </dsp:txBody>
      <dsp:txXfrm>
        <a:off x="4036404" y="600851"/>
        <a:ext cx="1833190" cy="1099914"/>
      </dsp:txXfrm>
    </dsp:sp>
    <dsp:sp modelId="{5AB3CB6F-BFC5-4331-89D5-E8147E83F0D6}">
      <dsp:nvSpPr>
        <dsp:cNvPr id="0" name=""/>
        <dsp:cNvSpPr/>
      </dsp:nvSpPr>
      <dsp:spPr>
        <a:xfrm>
          <a:off x="6052913" y="600851"/>
          <a:ext cx="1833190" cy="1099914"/>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Detailed conditional logic</a:t>
          </a:r>
          <a:r>
            <a:rPr lang="en-US" sz="1300" b="0" i="0" kern="1200" baseline="0"/>
            <a:t> to control the flow of the form based on user input</a:t>
          </a:r>
          <a:endParaRPr lang="en-US" sz="1300" kern="1200"/>
        </a:p>
      </dsp:txBody>
      <dsp:txXfrm>
        <a:off x="6052913" y="600851"/>
        <a:ext cx="1833190" cy="1099914"/>
      </dsp:txXfrm>
    </dsp:sp>
    <dsp:sp modelId="{839266A5-0511-4FF9-A4B2-69D72ACE6712}">
      <dsp:nvSpPr>
        <dsp:cNvPr id="0" name=""/>
        <dsp:cNvSpPr/>
      </dsp:nvSpPr>
      <dsp:spPr>
        <a:xfrm>
          <a:off x="8069422" y="600851"/>
          <a:ext cx="1833190" cy="1099914"/>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Fully customizable styling</a:t>
          </a:r>
          <a:r>
            <a:rPr lang="en-US" sz="1300" b="0" i="0" kern="1200" baseline="0"/>
            <a:t> to match your branding and design preferences</a:t>
          </a:r>
          <a:endParaRPr lang="en-US" sz="1300" kern="1200"/>
        </a:p>
      </dsp:txBody>
      <dsp:txXfrm>
        <a:off x="8069422" y="600851"/>
        <a:ext cx="1833190" cy="1099914"/>
      </dsp:txXfrm>
    </dsp:sp>
    <dsp:sp modelId="{2EC45735-592F-42FF-8E09-CA5E12AA66A0}">
      <dsp:nvSpPr>
        <dsp:cNvPr id="0" name=""/>
        <dsp:cNvSpPr/>
      </dsp:nvSpPr>
      <dsp:spPr>
        <a:xfrm>
          <a:off x="1011640" y="1884084"/>
          <a:ext cx="1833190" cy="1099914"/>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dirty="0"/>
            <a:t>Full control over the structure and appearance</a:t>
          </a:r>
          <a:r>
            <a:rPr lang="en-US" sz="1300" b="0" i="0" kern="1200" baseline="0" dirty="0"/>
            <a:t> of the form, including pages, sections, and HTML blocks</a:t>
          </a:r>
          <a:endParaRPr lang="en-US" sz="1300" kern="1200" dirty="0"/>
        </a:p>
      </dsp:txBody>
      <dsp:txXfrm>
        <a:off x="1011640" y="1884084"/>
        <a:ext cx="1833190" cy="1099914"/>
      </dsp:txXfrm>
    </dsp:sp>
    <dsp:sp modelId="{B45672B7-D5D6-43E7-ABD2-EB8536C26586}">
      <dsp:nvSpPr>
        <dsp:cNvPr id="0" name=""/>
        <dsp:cNvSpPr/>
      </dsp:nvSpPr>
      <dsp:spPr>
        <a:xfrm>
          <a:off x="3028149" y="1884084"/>
          <a:ext cx="1833190" cy="1099914"/>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dirty="0"/>
            <a:t>Preview the form</a:t>
          </a:r>
          <a:r>
            <a:rPr lang="en-US" sz="1300" b="0" i="0" kern="1200" baseline="0" dirty="0"/>
            <a:t> (including resulting form data) to ensure it meets your requirements</a:t>
          </a:r>
          <a:endParaRPr lang="en-US" sz="1300" kern="1200" dirty="0"/>
        </a:p>
      </dsp:txBody>
      <dsp:txXfrm>
        <a:off x="3028149" y="1884084"/>
        <a:ext cx="1833190" cy="1099914"/>
      </dsp:txXfrm>
    </dsp:sp>
    <dsp:sp modelId="{947D55C5-1113-44BD-8400-6A71DFE8F9AA}">
      <dsp:nvSpPr>
        <dsp:cNvPr id="0" name=""/>
        <dsp:cNvSpPr/>
      </dsp:nvSpPr>
      <dsp:spPr>
        <a:xfrm>
          <a:off x="5044659" y="1884084"/>
          <a:ext cx="1833190" cy="1099914"/>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Reusable panels (collections  of questions)</a:t>
          </a:r>
        </a:p>
      </dsp:txBody>
      <dsp:txXfrm>
        <a:off x="5044659" y="1884084"/>
        <a:ext cx="1833190" cy="1099914"/>
      </dsp:txXfrm>
    </dsp:sp>
    <dsp:sp modelId="{81C4033F-EF2C-427B-B0C0-E6500F4BFEE9}">
      <dsp:nvSpPr>
        <dsp:cNvPr id="0" name=""/>
        <dsp:cNvSpPr/>
      </dsp:nvSpPr>
      <dsp:spPr>
        <a:xfrm>
          <a:off x="7061168" y="1884084"/>
          <a:ext cx="1833190" cy="1099914"/>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dirty="0"/>
            <a:t>JSON editor</a:t>
          </a:r>
          <a:r>
            <a:rPr lang="en-US" sz="1300" b="0" i="0" kern="1200" baseline="0" dirty="0"/>
            <a:t> for advanced users to fine-tune form design and structure </a:t>
          </a:r>
          <a:endParaRPr lang="en-US" sz="1300" kern="1200" dirty="0"/>
        </a:p>
      </dsp:txBody>
      <dsp:txXfrm>
        <a:off x="7061168" y="1884084"/>
        <a:ext cx="1833190" cy="10999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A7C52-3C22-47E2-AEB0-6E96F2C436B0}">
      <dsp:nvSpPr>
        <dsp:cNvPr id="0" name=""/>
        <dsp:cNvSpPr/>
      </dsp:nvSpPr>
      <dsp:spPr>
        <a:xfrm>
          <a:off x="0" y="0"/>
          <a:ext cx="9905999"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F8C6B48-63DA-4291-845E-B82155149808}">
      <dsp:nvSpPr>
        <dsp:cNvPr id="0" name=""/>
        <dsp:cNvSpPr/>
      </dsp:nvSpPr>
      <dsp:spPr>
        <a:xfrm>
          <a:off x="0" y="0"/>
          <a:ext cx="1981199" cy="3584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NZ" sz="1900" kern="1200" dirty="0"/>
            <a:t>FlexiForms, by default, allows anyone with the form link to fill out the form. However, there are scenarios where we may want to restrict access to the form. For example, we may want the form audience to be:</a:t>
          </a:r>
          <a:endParaRPr lang="en-US" sz="1900" kern="1200" dirty="0"/>
        </a:p>
      </dsp:txBody>
      <dsp:txXfrm>
        <a:off x="0" y="0"/>
        <a:ext cx="1981199" cy="3584850"/>
      </dsp:txXfrm>
    </dsp:sp>
    <dsp:sp modelId="{6D894758-0070-4BF7-8083-9A1DB8489E17}">
      <dsp:nvSpPr>
        <dsp:cNvPr id="0" name=""/>
        <dsp:cNvSpPr/>
      </dsp:nvSpPr>
      <dsp:spPr>
        <a:xfrm>
          <a:off x="2129789" y="33783"/>
          <a:ext cx="7776209" cy="67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NZ" sz="2800" kern="1200" dirty="0"/>
            <a:t>Only the employees in our organization</a:t>
          </a:r>
          <a:endParaRPr lang="en-US" sz="2800" kern="1200" dirty="0"/>
        </a:p>
      </dsp:txBody>
      <dsp:txXfrm>
        <a:off x="2129789" y="33783"/>
        <a:ext cx="7776209" cy="675660"/>
      </dsp:txXfrm>
    </dsp:sp>
    <dsp:sp modelId="{048F382A-8A72-47BE-BF4F-004ADDD536C0}">
      <dsp:nvSpPr>
        <dsp:cNvPr id="0" name=""/>
        <dsp:cNvSpPr/>
      </dsp:nvSpPr>
      <dsp:spPr>
        <a:xfrm>
          <a:off x="1981199" y="709443"/>
          <a:ext cx="7924799"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91961EA-5CA5-48EC-9429-6C8AD382C4EF}">
      <dsp:nvSpPr>
        <dsp:cNvPr id="0" name=""/>
        <dsp:cNvSpPr/>
      </dsp:nvSpPr>
      <dsp:spPr>
        <a:xfrm>
          <a:off x="2129789" y="743226"/>
          <a:ext cx="7776209" cy="67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NZ" sz="2800" kern="1200"/>
            <a:t>Only users who have a specific type of passport</a:t>
          </a:r>
        </a:p>
      </dsp:txBody>
      <dsp:txXfrm>
        <a:off x="2129789" y="743226"/>
        <a:ext cx="7776209" cy="675660"/>
      </dsp:txXfrm>
    </dsp:sp>
    <dsp:sp modelId="{4A8A4AE3-D28C-498C-B230-93373F728F53}">
      <dsp:nvSpPr>
        <dsp:cNvPr id="0" name=""/>
        <dsp:cNvSpPr/>
      </dsp:nvSpPr>
      <dsp:spPr>
        <a:xfrm>
          <a:off x="1981199" y="1418886"/>
          <a:ext cx="7924799"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F21C2FA-5ADD-4808-A264-F22B93527819}">
      <dsp:nvSpPr>
        <dsp:cNvPr id="0" name=""/>
        <dsp:cNvSpPr/>
      </dsp:nvSpPr>
      <dsp:spPr>
        <a:xfrm>
          <a:off x="2129789" y="1452669"/>
          <a:ext cx="7776209" cy="67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NZ" sz="2800" kern="1200"/>
            <a:t>Only people who are registered in our database</a:t>
          </a:r>
        </a:p>
      </dsp:txBody>
      <dsp:txXfrm>
        <a:off x="2129789" y="1452669"/>
        <a:ext cx="7776209" cy="675660"/>
      </dsp:txXfrm>
    </dsp:sp>
    <dsp:sp modelId="{026ECE14-A1DD-40EB-A479-A3A85C89266E}">
      <dsp:nvSpPr>
        <dsp:cNvPr id="0" name=""/>
        <dsp:cNvSpPr/>
      </dsp:nvSpPr>
      <dsp:spPr>
        <a:xfrm>
          <a:off x="1981199" y="2128329"/>
          <a:ext cx="7924799"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32BB9AE-9F6E-4317-BE8E-018E729FBCB3}">
      <dsp:nvSpPr>
        <dsp:cNvPr id="0" name=""/>
        <dsp:cNvSpPr/>
      </dsp:nvSpPr>
      <dsp:spPr>
        <a:xfrm>
          <a:off x="2129789" y="2162112"/>
          <a:ext cx="7776209" cy="67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NZ" sz="2800" kern="1200" dirty="0"/>
            <a:t>Only people who have unique links</a:t>
          </a:r>
        </a:p>
      </dsp:txBody>
      <dsp:txXfrm>
        <a:off x="2129789" y="2162112"/>
        <a:ext cx="7776209" cy="675660"/>
      </dsp:txXfrm>
    </dsp:sp>
    <dsp:sp modelId="{CAEA4DE4-543D-414A-AD34-52E26155037E}">
      <dsp:nvSpPr>
        <dsp:cNvPr id="0" name=""/>
        <dsp:cNvSpPr/>
      </dsp:nvSpPr>
      <dsp:spPr>
        <a:xfrm>
          <a:off x="1981199" y="2837772"/>
          <a:ext cx="7924799"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2AEB9A5-6AC8-4FB0-9925-B6655DE2BE2B}">
      <dsp:nvSpPr>
        <dsp:cNvPr id="0" name=""/>
        <dsp:cNvSpPr/>
      </dsp:nvSpPr>
      <dsp:spPr>
        <a:xfrm>
          <a:off x="2129789" y="2871555"/>
          <a:ext cx="7776209" cy="67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NZ" sz="2800" kern="1200" dirty="0"/>
            <a:t>Only people who have not filled out the form before</a:t>
          </a:r>
        </a:p>
      </dsp:txBody>
      <dsp:txXfrm>
        <a:off x="2129789" y="2871555"/>
        <a:ext cx="7776209" cy="675660"/>
      </dsp:txXfrm>
    </dsp:sp>
    <dsp:sp modelId="{85EFF816-5BD7-4790-BC41-8FC08E9776F8}">
      <dsp:nvSpPr>
        <dsp:cNvPr id="0" name=""/>
        <dsp:cNvSpPr/>
      </dsp:nvSpPr>
      <dsp:spPr>
        <a:xfrm>
          <a:off x="1981199" y="3547216"/>
          <a:ext cx="7924799"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AAD7B-A2A2-4D25-8E1F-CFF2B18F0B9E}">
      <dsp:nvSpPr>
        <dsp:cNvPr id="0" name=""/>
        <dsp:cNvSpPr/>
      </dsp:nvSpPr>
      <dsp:spPr>
        <a:xfrm>
          <a:off x="349" y="1524519"/>
          <a:ext cx="1226462" cy="7788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7978B-0AE8-4A3F-828D-8CFB1DD4BB94}">
      <dsp:nvSpPr>
        <dsp:cNvPr id="0" name=""/>
        <dsp:cNvSpPr/>
      </dsp:nvSpPr>
      <dsp:spPr>
        <a:xfrm>
          <a:off x="136622" y="1653979"/>
          <a:ext cx="1226462" cy="77880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dirty="0"/>
            <a:t>FlexiForms offers a highly flexible verification mechanism where a </a:t>
          </a:r>
          <a:r>
            <a:rPr lang="en-NZ" sz="800" b="1" kern="1200" dirty="0"/>
            <a:t>source</a:t>
          </a:r>
          <a:r>
            <a:rPr lang="en-NZ" sz="800" kern="1200" dirty="0"/>
            <a:t> is matched with a </a:t>
          </a:r>
          <a:r>
            <a:rPr lang="en-NZ" sz="800" b="1" kern="1200" dirty="0"/>
            <a:t>target</a:t>
          </a:r>
          <a:r>
            <a:rPr lang="en-NZ" sz="800" kern="1200" dirty="0"/>
            <a:t>.</a:t>
          </a:r>
          <a:endParaRPr lang="en-US" sz="800" kern="1200" dirty="0"/>
        </a:p>
      </dsp:txBody>
      <dsp:txXfrm>
        <a:off x="159432" y="1676789"/>
        <a:ext cx="1180842" cy="733183"/>
      </dsp:txXfrm>
    </dsp:sp>
    <dsp:sp modelId="{F50153EA-ADB9-495A-B228-D773CAF551C5}">
      <dsp:nvSpPr>
        <dsp:cNvPr id="0" name=""/>
        <dsp:cNvSpPr/>
      </dsp:nvSpPr>
      <dsp:spPr>
        <a:xfrm>
          <a:off x="1499358" y="1524519"/>
          <a:ext cx="1226462" cy="7788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CA6E8-78DE-486B-8F64-F122B4DFE26A}">
      <dsp:nvSpPr>
        <dsp:cNvPr id="0" name=""/>
        <dsp:cNvSpPr/>
      </dsp:nvSpPr>
      <dsp:spPr>
        <a:xfrm>
          <a:off x="1635632" y="1653979"/>
          <a:ext cx="1226462" cy="77880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dirty="0"/>
            <a:t>Sources can be any piece of information the user provides on the verification screen, as shown in the examples below.</a:t>
          </a:r>
          <a:endParaRPr lang="en-US" sz="800" kern="1200" dirty="0"/>
        </a:p>
      </dsp:txBody>
      <dsp:txXfrm>
        <a:off x="1658442" y="1676789"/>
        <a:ext cx="1180842" cy="7331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074EB-0190-461F-B5CA-9F0A4BE20524}" type="datetimeFigureOut">
              <a:rPr lang="en-NZ" smtClean="0"/>
              <a:t>29/03/2025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070EC-80CF-4FBB-81FE-5201AEC4EBB1}" type="slidenum">
              <a:rPr lang="en-NZ" smtClean="0"/>
              <a:t>‹#›</a:t>
            </a:fld>
            <a:endParaRPr lang="en-NZ"/>
          </a:p>
        </p:txBody>
      </p:sp>
    </p:spTree>
    <p:extLst>
      <p:ext uri="{BB962C8B-B14F-4D97-AF65-F5344CB8AC3E}">
        <p14:creationId xmlns:p14="http://schemas.microsoft.com/office/powerpoint/2010/main" val="318313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0D070EC-80CF-4FBB-81FE-5201AEC4EBB1}" type="slidenum">
              <a:rPr lang="en-NZ" smtClean="0"/>
              <a:t>1</a:t>
            </a:fld>
            <a:endParaRPr lang="en-NZ"/>
          </a:p>
        </p:txBody>
      </p:sp>
    </p:spTree>
    <p:extLst>
      <p:ext uri="{BB962C8B-B14F-4D97-AF65-F5344CB8AC3E}">
        <p14:creationId xmlns:p14="http://schemas.microsoft.com/office/powerpoint/2010/main" val="342270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3/29/2025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3/29/2025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3/29/2025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3.png"/><Relationship Id="rId7" Type="http://schemas.openxmlformats.org/officeDocument/2006/relationships/diagramColors" Target="../diagrams/colors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7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7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8.svg"/></Relationships>
</file>

<file path=ppt/slides/_rels/slide8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1B1BC20-CC70-4C30-B9BE-C23E121CA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7" name="Picture 2">
            <a:extLst>
              <a:ext uri="{FF2B5EF4-FFF2-40B4-BE49-F238E27FC236}">
                <a16:creationId xmlns:a16="http://schemas.microsoft.com/office/drawing/2014/main" id="{BED7CCD5-D3A4-4162-9CC4-03DF5AB89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D5E95061-A9DC-4C67-BCAF-F560690997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80" name="Rectangle 5">
              <a:extLst>
                <a:ext uri="{FF2B5EF4-FFF2-40B4-BE49-F238E27FC236}">
                  <a16:creationId xmlns:a16="http://schemas.microsoft.com/office/drawing/2014/main" id="{92D4D96C-8395-4198-90A3-2363570D4D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81" name="Freeform 6">
              <a:extLst>
                <a:ext uri="{FF2B5EF4-FFF2-40B4-BE49-F238E27FC236}">
                  <a16:creationId xmlns:a16="http://schemas.microsoft.com/office/drawing/2014/main" id="{EF229BAE-A3AA-4095-A3F8-65181A7130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7">
              <a:extLst>
                <a:ext uri="{FF2B5EF4-FFF2-40B4-BE49-F238E27FC236}">
                  <a16:creationId xmlns:a16="http://schemas.microsoft.com/office/drawing/2014/main" id="{C71621C3-B057-4E50-808A-EF718590D2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Rectangle 8">
              <a:extLst>
                <a:ext uri="{FF2B5EF4-FFF2-40B4-BE49-F238E27FC236}">
                  <a16:creationId xmlns:a16="http://schemas.microsoft.com/office/drawing/2014/main" id="{37D3BCDA-C38C-4B10-A653-0210E859787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84" name="Freeform 9">
              <a:extLst>
                <a:ext uri="{FF2B5EF4-FFF2-40B4-BE49-F238E27FC236}">
                  <a16:creationId xmlns:a16="http://schemas.microsoft.com/office/drawing/2014/main" id="{CE4DC5B4-793A-4E8B-A3F7-53EB548F45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10">
              <a:extLst>
                <a:ext uri="{FF2B5EF4-FFF2-40B4-BE49-F238E27FC236}">
                  <a16:creationId xmlns:a16="http://schemas.microsoft.com/office/drawing/2014/main" id="{2664DA82-4469-42CC-93F4-662128EC6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11">
              <a:extLst>
                <a:ext uri="{FF2B5EF4-FFF2-40B4-BE49-F238E27FC236}">
                  <a16:creationId xmlns:a16="http://schemas.microsoft.com/office/drawing/2014/main" id="{ED439A82-9407-4694-886D-7447BDFF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12">
              <a:extLst>
                <a:ext uri="{FF2B5EF4-FFF2-40B4-BE49-F238E27FC236}">
                  <a16:creationId xmlns:a16="http://schemas.microsoft.com/office/drawing/2014/main" id="{C35292A7-2459-4132-8FE8-54BF071CCE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8" name="Freeform 13">
              <a:extLst>
                <a:ext uri="{FF2B5EF4-FFF2-40B4-BE49-F238E27FC236}">
                  <a16:creationId xmlns:a16="http://schemas.microsoft.com/office/drawing/2014/main" id="{8A55D4A9-1B6E-409D-BF10-201C8A829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9" name="Freeform 14">
              <a:extLst>
                <a:ext uri="{FF2B5EF4-FFF2-40B4-BE49-F238E27FC236}">
                  <a16:creationId xmlns:a16="http://schemas.microsoft.com/office/drawing/2014/main" id="{FDA8F85E-07E7-45C0-A165-6DB771A53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0" name="Freeform 15">
              <a:extLst>
                <a:ext uri="{FF2B5EF4-FFF2-40B4-BE49-F238E27FC236}">
                  <a16:creationId xmlns:a16="http://schemas.microsoft.com/office/drawing/2014/main" id="{09508E73-6AA1-460C-97B9-8EF00855A5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1" name="Freeform 16">
              <a:extLst>
                <a:ext uri="{FF2B5EF4-FFF2-40B4-BE49-F238E27FC236}">
                  <a16:creationId xmlns:a16="http://schemas.microsoft.com/office/drawing/2014/main" id="{5913AD99-4A77-44C3-ACDF-8410765B76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2" name="Freeform 17">
              <a:extLst>
                <a:ext uri="{FF2B5EF4-FFF2-40B4-BE49-F238E27FC236}">
                  <a16:creationId xmlns:a16="http://schemas.microsoft.com/office/drawing/2014/main" id="{413BDF5F-2CC6-47A3-B422-38D6E292D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3" name="Freeform 18">
              <a:extLst>
                <a:ext uri="{FF2B5EF4-FFF2-40B4-BE49-F238E27FC236}">
                  <a16:creationId xmlns:a16="http://schemas.microsoft.com/office/drawing/2014/main" id="{6F69599A-544F-4B1D-91C3-762B09CF78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4" name="Freeform 19">
              <a:extLst>
                <a:ext uri="{FF2B5EF4-FFF2-40B4-BE49-F238E27FC236}">
                  <a16:creationId xmlns:a16="http://schemas.microsoft.com/office/drawing/2014/main" id="{DFAE31B2-DF2A-4FD2-B98E-3657F825C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5" name="Freeform 20">
              <a:extLst>
                <a:ext uri="{FF2B5EF4-FFF2-40B4-BE49-F238E27FC236}">
                  <a16:creationId xmlns:a16="http://schemas.microsoft.com/office/drawing/2014/main" id="{9D7B120D-680C-4AC9-A263-A7DE0F5F1F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6" name="Freeform 21">
              <a:extLst>
                <a:ext uri="{FF2B5EF4-FFF2-40B4-BE49-F238E27FC236}">
                  <a16:creationId xmlns:a16="http://schemas.microsoft.com/office/drawing/2014/main" id="{DC8A9F99-D409-4E13-8D58-6A34BE714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7" name="Freeform 22">
              <a:extLst>
                <a:ext uri="{FF2B5EF4-FFF2-40B4-BE49-F238E27FC236}">
                  <a16:creationId xmlns:a16="http://schemas.microsoft.com/office/drawing/2014/main" id="{EB955E41-680C-44AA-B602-C1A69E95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8" name="Freeform 23">
              <a:extLst>
                <a:ext uri="{FF2B5EF4-FFF2-40B4-BE49-F238E27FC236}">
                  <a16:creationId xmlns:a16="http://schemas.microsoft.com/office/drawing/2014/main" id="{332ED336-B831-4A24-9181-CC63707A4E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9" name="Freeform 24">
              <a:extLst>
                <a:ext uri="{FF2B5EF4-FFF2-40B4-BE49-F238E27FC236}">
                  <a16:creationId xmlns:a16="http://schemas.microsoft.com/office/drawing/2014/main" id="{1A8B6B8C-5265-4AD1-9A67-B3CFFF4A9C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0" name="Freeform 25">
              <a:extLst>
                <a:ext uri="{FF2B5EF4-FFF2-40B4-BE49-F238E27FC236}">
                  <a16:creationId xmlns:a16="http://schemas.microsoft.com/office/drawing/2014/main" id="{9E8ED6FD-8796-48CB-98ED-0E729E16B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1" name="Freeform 26">
              <a:extLst>
                <a:ext uri="{FF2B5EF4-FFF2-40B4-BE49-F238E27FC236}">
                  <a16:creationId xmlns:a16="http://schemas.microsoft.com/office/drawing/2014/main" id="{DE668E67-2522-4B6B-A8BF-C3CD36F891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27">
              <a:extLst>
                <a:ext uri="{FF2B5EF4-FFF2-40B4-BE49-F238E27FC236}">
                  <a16:creationId xmlns:a16="http://schemas.microsoft.com/office/drawing/2014/main" id="{B2474CAA-635F-43E4-AFFF-B24637DC6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3" name="Freeform 28">
              <a:extLst>
                <a:ext uri="{FF2B5EF4-FFF2-40B4-BE49-F238E27FC236}">
                  <a16:creationId xmlns:a16="http://schemas.microsoft.com/office/drawing/2014/main" id="{1C1B778D-83CB-443C-B463-7EE26603E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29">
              <a:extLst>
                <a:ext uri="{FF2B5EF4-FFF2-40B4-BE49-F238E27FC236}">
                  <a16:creationId xmlns:a16="http://schemas.microsoft.com/office/drawing/2014/main" id="{654DEAB4-B194-4182-A7BE-E247F19AA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5" name="Freeform 30">
              <a:extLst>
                <a:ext uri="{FF2B5EF4-FFF2-40B4-BE49-F238E27FC236}">
                  <a16:creationId xmlns:a16="http://schemas.microsoft.com/office/drawing/2014/main" id="{D8E3CE4C-0C48-485B-8EA0-B036FCC333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6" name="Freeform 31">
              <a:extLst>
                <a:ext uri="{FF2B5EF4-FFF2-40B4-BE49-F238E27FC236}">
                  <a16:creationId xmlns:a16="http://schemas.microsoft.com/office/drawing/2014/main" id="{7958BBBD-B721-4DA1-8764-D8188EB70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7" name="Freeform 32">
              <a:extLst>
                <a:ext uri="{FF2B5EF4-FFF2-40B4-BE49-F238E27FC236}">
                  <a16:creationId xmlns:a16="http://schemas.microsoft.com/office/drawing/2014/main" id="{23180B75-7F19-41E5-A4C3-9096FF7D19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8" name="Rectangle 33">
              <a:extLst>
                <a:ext uri="{FF2B5EF4-FFF2-40B4-BE49-F238E27FC236}">
                  <a16:creationId xmlns:a16="http://schemas.microsoft.com/office/drawing/2014/main" id="{57F706CF-8096-494C-A6E1-5BE7F62306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109" name="Freeform 34">
              <a:extLst>
                <a:ext uri="{FF2B5EF4-FFF2-40B4-BE49-F238E27FC236}">
                  <a16:creationId xmlns:a16="http://schemas.microsoft.com/office/drawing/2014/main" id="{8B4065A5-6701-492B-BE7F-9E00FE615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0" name="Freeform 35">
              <a:extLst>
                <a:ext uri="{FF2B5EF4-FFF2-40B4-BE49-F238E27FC236}">
                  <a16:creationId xmlns:a16="http://schemas.microsoft.com/office/drawing/2014/main" id="{66E06571-DDD0-47CB-97CF-FF8432467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1" name="Freeform 36">
              <a:extLst>
                <a:ext uri="{FF2B5EF4-FFF2-40B4-BE49-F238E27FC236}">
                  <a16:creationId xmlns:a16="http://schemas.microsoft.com/office/drawing/2014/main" id="{50F0D75F-DE36-46A5-8FEB-00CF9D01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2" name="Freeform 37">
              <a:extLst>
                <a:ext uri="{FF2B5EF4-FFF2-40B4-BE49-F238E27FC236}">
                  <a16:creationId xmlns:a16="http://schemas.microsoft.com/office/drawing/2014/main" id="{C7AF11B9-2298-41D7-9878-99E19E827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3" name="Freeform 38">
              <a:extLst>
                <a:ext uri="{FF2B5EF4-FFF2-40B4-BE49-F238E27FC236}">
                  <a16:creationId xmlns:a16="http://schemas.microsoft.com/office/drawing/2014/main" id="{7B43B683-4229-4623-A504-56FE6CCB5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4" name="Freeform 39">
              <a:extLst>
                <a:ext uri="{FF2B5EF4-FFF2-40B4-BE49-F238E27FC236}">
                  <a16:creationId xmlns:a16="http://schemas.microsoft.com/office/drawing/2014/main" id="{7B4CC276-9BB9-4394-A369-F7DB2BD8E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5" name="Freeform 40">
              <a:extLst>
                <a:ext uri="{FF2B5EF4-FFF2-40B4-BE49-F238E27FC236}">
                  <a16:creationId xmlns:a16="http://schemas.microsoft.com/office/drawing/2014/main" id="{98010162-18EE-455C-AABD-0B715C2BBF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6" name="Freeform 41">
              <a:extLst>
                <a:ext uri="{FF2B5EF4-FFF2-40B4-BE49-F238E27FC236}">
                  <a16:creationId xmlns:a16="http://schemas.microsoft.com/office/drawing/2014/main" id="{5950D288-22B2-4286-B4FB-D6665C103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7" name="Freeform 42">
              <a:extLst>
                <a:ext uri="{FF2B5EF4-FFF2-40B4-BE49-F238E27FC236}">
                  <a16:creationId xmlns:a16="http://schemas.microsoft.com/office/drawing/2014/main" id="{E0A686CA-B0EF-4B0C-B69B-E715EA3E54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8" name="Freeform 43">
              <a:extLst>
                <a:ext uri="{FF2B5EF4-FFF2-40B4-BE49-F238E27FC236}">
                  <a16:creationId xmlns:a16="http://schemas.microsoft.com/office/drawing/2014/main" id="{75D61EE6-C405-433B-AEC8-6241D547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9" name="Freeform 44">
              <a:extLst>
                <a:ext uri="{FF2B5EF4-FFF2-40B4-BE49-F238E27FC236}">
                  <a16:creationId xmlns:a16="http://schemas.microsoft.com/office/drawing/2014/main" id="{4C718553-7221-4BFF-AFEE-64E166C6A8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0" name="Rectangle 45">
              <a:extLst>
                <a:ext uri="{FF2B5EF4-FFF2-40B4-BE49-F238E27FC236}">
                  <a16:creationId xmlns:a16="http://schemas.microsoft.com/office/drawing/2014/main" id="{9F00A845-A7BB-4253-8C15-0FF3D05980E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121" name="Freeform 46">
              <a:extLst>
                <a:ext uri="{FF2B5EF4-FFF2-40B4-BE49-F238E27FC236}">
                  <a16:creationId xmlns:a16="http://schemas.microsoft.com/office/drawing/2014/main" id="{53476DBF-E7E4-46E9-AAF2-8810E14EE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2" name="Freeform 47">
              <a:extLst>
                <a:ext uri="{FF2B5EF4-FFF2-40B4-BE49-F238E27FC236}">
                  <a16:creationId xmlns:a16="http://schemas.microsoft.com/office/drawing/2014/main" id="{4F608C86-9940-444C-B200-155DF4E02B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3" name="Freeform 48">
              <a:extLst>
                <a:ext uri="{FF2B5EF4-FFF2-40B4-BE49-F238E27FC236}">
                  <a16:creationId xmlns:a16="http://schemas.microsoft.com/office/drawing/2014/main" id="{BB49A08B-2E6F-4B8C-8F61-6869B069B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4" name="Freeform 49">
              <a:extLst>
                <a:ext uri="{FF2B5EF4-FFF2-40B4-BE49-F238E27FC236}">
                  <a16:creationId xmlns:a16="http://schemas.microsoft.com/office/drawing/2014/main" id="{03A08195-C526-497F-89D0-566E91704B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5" name="Freeform 50">
              <a:extLst>
                <a:ext uri="{FF2B5EF4-FFF2-40B4-BE49-F238E27FC236}">
                  <a16:creationId xmlns:a16="http://schemas.microsoft.com/office/drawing/2014/main" id="{235FDAAF-2063-40C9-BE1C-7E116C8A30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6" name="Freeform 51">
              <a:extLst>
                <a:ext uri="{FF2B5EF4-FFF2-40B4-BE49-F238E27FC236}">
                  <a16:creationId xmlns:a16="http://schemas.microsoft.com/office/drawing/2014/main" id="{2EAF15FA-570E-412B-992B-CAAB83384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7" name="Freeform 52">
              <a:extLst>
                <a:ext uri="{FF2B5EF4-FFF2-40B4-BE49-F238E27FC236}">
                  <a16:creationId xmlns:a16="http://schemas.microsoft.com/office/drawing/2014/main" id="{91FCA14D-FA3E-44C1-B8CB-8C8B73048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8" name="Freeform 53">
              <a:extLst>
                <a:ext uri="{FF2B5EF4-FFF2-40B4-BE49-F238E27FC236}">
                  <a16:creationId xmlns:a16="http://schemas.microsoft.com/office/drawing/2014/main" id="{A889215B-3708-4985-A1D7-42A99B3575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9" name="Freeform 54">
              <a:extLst>
                <a:ext uri="{FF2B5EF4-FFF2-40B4-BE49-F238E27FC236}">
                  <a16:creationId xmlns:a16="http://schemas.microsoft.com/office/drawing/2014/main" id="{5C58C66E-AFD4-4A37-9646-FF8A511A6C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0" name="Freeform 55">
              <a:extLst>
                <a:ext uri="{FF2B5EF4-FFF2-40B4-BE49-F238E27FC236}">
                  <a16:creationId xmlns:a16="http://schemas.microsoft.com/office/drawing/2014/main" id="{F99DC7ED-E983-4ACA-B702-727C2A593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1" name="Freeform 56">
              <a:extLst>
                <a:ext uri="{FF2B5EF4-FFF2-40B4-BE49-F238E27FC236}">
                  <a16:creationId xmlns:a16="http://schemas.microsoft.com/office/drawing/2014/main" id="{918FC910-5BDA-49AE-95A5-774012D2D6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2" name="Freeform 57">
              <a:extLst>
                <a:ext uri="{FF2B5EF4-FFF2-40B4-BE49-F238E27FC236}">
                  <a16:creationId xmlns:a16="http://schemas.microsoft.com/office/drawing/2014/main" id="{AA1E286C-EECB-46DC-9505-501CCDD8B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3" name="Freeform 58">
              <a:extLst>
                <a:ext uri="{FF2B5EF4-FFF2-40B4-BE49-F238E27FC236}">
                  <a16:creationId xmlns:a16="http://schemas.microsoft.com/office/drawing/2014/main" id="{A838D816-F9F3-4AB2-92C6-1F986D0BC0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2" name="Title 1">
            <a:extLst>
              <a:ext uri="{FF2B5EF4-FFF2-40B4-BE49-F238E27FC236}">
                <a16:creationId xmlns:a16="http://schemas.microsoft.com/office/drawing/2014/main" id="{4A0B18FF-ABC5-26CB-5856-AEEEF27C8D30}"/>
              </a:ext>
            </a:extLst>
          </p:cNvPr>
          <p:cNvSpPr>
            <a:spLocks noGrp="1"/>
          </p:cNvSpPr>
          <p:nvPr>
            <p:ph type="ctrTitle"/>
          </p:nvPr>
        </p:nvSpPr>
        <p:spPr>
          <a:xfrm>
            <a:off x="1617233" y="4539573"/>
            <a:ext cx="8957534" cy="1182838"/>
          </a:xfrm>
        </p:spPr>
        <p:txBody>
          <a:bodyPr>
            <a:normAutofit fontScale="90000"/>
          </a:bodyPr>
          <a:lstStyle/>
          <a:p>
            <a:pPr algn="ctr"/>
            <a:r>
              <a:rPr lang="en-NZ" sz="3000" dirty="0">
                <a:solidFill>
                  <a:srgbClr val="FFFFFF"/>
                </a:solidFill>
              </a:rPr>
              <a:t>Your ai-powered, all-in-one form solution: Build, deploy, and streamline your workflow effortlessly!</a:t>
            </a:r>
          </a:p>
        </p:txBody>
      </p:sp>
      <p:sp useBgFill="1">
        <p:nvSpPr>
          <p:cNvPr id="135" name="Round Diagonal Corner Rectangle 6">
            <a:extLst>
              <a:ext uri="{FF2B5EF4-FFF2-40B4-BE49-F238E27FC236}">
                <a16:creationId xmlns:a16="http://schemas.microsoft.com/office/drawing/2014/main" id="{4683B8BC-85C4-41F2-9CD3-B074823B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74" y="639965"/>
            <a:ext cx="10879991" cy="3598548"/>
          </a:xfrm>
          <a:prstGeom prst="round2DiagRect">
            <a:avLst>
              <a:gd name="adj1" fmla="val 9529"/>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text on a white background&#10;&#10;AI-generated content may be incorrect.">
            <a:extLst>
              <a:ext uri="{FF2B5EF4-FFF2-40B4-BE49-F238E27FC236}">
                <a16:creationId xmlns:a16="http://schemas.microsoft.com/office/drawing/2014/main" id="{57957DC7-29D4-A842-6365-7F378B8B0F34}"/>
              </a:ext>
            </a:extLst>
          </p:cNvPr>
          <p:cNvPicPr>
            <a:picLocks noChangeAspect="1"/>
          </p:cNvPicPr>
          <p:nvPr/>
        </p:nvPicPr>
        <p:blipFill>
          <a:blip r:embed="rId4"/>
          <a:stretch>
            <a:fillRect/>
          </a:stretch>
        </p:blipFill>
        <p:spPr>
          <a:xfrm>
            <a:off x="973635" y="1348406"/>
            <a:ext cx="10266669" cy="2181667"/>
          </a:xfrm>
          <a:prstGeom prst="rect">
            <a:avLst/>
          </a:prstGeom>
        </p:spPr>
      </p:pic>
    </p:spTree>
    <p:extLst>
      <p:ext uri="{BB962C8B-B14F-4D97-AF65-F5344CB8AC3E}">
        <p14:creationId xmlns:p14="http://schemas.microsoft.com/office/powerpoint/2010/main" val="8934227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CE53120C-33CA-485C-6703-8BE63522DFAB}"/>
            </a:ext>
          </a:extLst>
        </p:cNvPr>
        <p:cNvGrpSpPr/>
        <p:nvPr/>
      </p:nvGrpSpPr>
      <p:grpSpPr>
        <a:xfrm>
          <a:off x="0" y="0"/>
          <a:ext cx="0" cy="0"/>
          <a:chOff x="0" y="0"/>
          <a:chExt cx="0" cy="0"/>
        </a:xfrm>
      </p:grpSpPr>
      <p:pic>
        <p:nvPicPr>
          <p:cNvPr id="343"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345" name="Group 344">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346" name="Group 345">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58"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59"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0"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1"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2"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3"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4"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5"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6"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7"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8"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9"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370"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1"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2"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3"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4"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75"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6"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7"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8"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9"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0"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1"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2"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3"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4"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grpSp>
          <p:nvGrpSpPr>
            <p:cNvPr id="347" name="Group 346">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48"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9"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0"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1"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2"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3"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4"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5"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6"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7"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grpSp>
      </p:grpSp>
      <p:pic>
        <p:nvPicPr>
          <p:cNvPr id="386"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388" name="Rectangle 387">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0"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3" name="Picture 2" descr="A screenshot of a computer&#10;&#10;AI-generated content may be incorrect.">
            <a:extLst>
              <a:ext uri="{FF2B5EF4-FFF2-40B4-BE49-F238E27FC236}">
                <a16:creationId xmlns:a16="http://schemas.microsoft.com/office/drawing/2014/main" id="{DBE62D43-ACAC-CE44-C9C9-29BCADAA2FA0}"/>
              </a:ext>
            </a:extLst>
          </p:cNvPr>
          <p:cNvPicPr>
            <a:picLocks noChangeAspect="1"/>
          </p:cNvPicPr>
          <p:nvPr/>
        </p:nvPicPr>
        <p:blipFill>
          <a:blip r:embed="rId4"/>
          <a:stretch>
            <a:fillRect/>
          </a:stretch>
        </p:blipFill>
        <p:spPr>
          <a:xfrm>
            <a:off x="3255885" y="965201"/>
            <a:ext cx="5680230"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10520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F8A92890-89FC-8D78-5482-34C2B36E4B6B}"/>
            </a:ext>
          </a:extLst>
        </p:cNvPr>
        <p:cNvGrpSpPr/>
        <p:nvPr/>
      </p:nvGrpSpPr>
      <p:grpSpPr>
        <a:xfrm>
          <a:off x="0" y="0"/>
          <a:ext cx="0" cy="0"/>
          <a:chOff x="0" y="0"/>
          <a:chExt cx="0" cy="0"/>
        </a:xfrm>
      </p:grpSpPr>
      <p:pic>
        <p:nvPicPr>
          <p:cNvPr id="298" name="Picture 2">
            <a:extLst>
              <a:ext uri="{FF2B5EF4-FFF2-40B4-BE49-F238E27FC236}">
                <a16:creationId xmlns:a16="http://schemas.microsoft.com/office/drawing/2014/main" id="{0F34B56F-7CD5-61B7-6740-AF93A38754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299" name="Group 298">
            <a:extLst>
              <a:ext uri="{FF2B5EF4-FFF2-40B4-BE49-F238E27FC236}">
                <a16:creationId xmlns:a16="http://schemas.microsoft.com/office/drawing/2014/main" id="{075E765C-1DAF-D11D-1723-843079AA34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62" name="Group 161">
              <a:extLst>
                <a:ext uri="{FF2B5EF4-FFF2-40B4-BE49-F238E27FC236}">
                  <a16:creationId xmlns:a16="http://schemas.microsoft.com/office/drawing/2014/main" id="{DDC813AC-35F9-0CBE-3633-4D2A3BF4A2D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00" name="Rectangle 5">
                <a:extLst>
                  <a:ext uri="{FF2B5EF4-FFF2-40B4-BE49-F238E27FC236}">
                    <a16:creationId xmlns:a16="http://schemas.microsoft.com/office/drawing/2014/main" id="{7577B798-964C-1C40-66E4-2C3172941E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01" name="Freeform 6">
                <a:extLst>
                  <a:ext uri="{FF2B5EF4-FFF2-40B4-BE49-F238E27FC236}">
                    <a16:creationId xmlns:a16="http://schemas.microsoft.com/office/drawing/2014/main" id="{BC44E6D2-2C04-D53B-0943-A82A90C7E0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2" name="Freeform 7">
                <a:extLst>
                  <a:ext uri="{FF2B5EF4-FFF2-40B4-BE49-F238E27FC236}">
                    <a16:creationId xmlns:a16="http://schemas.microsoft.com/office/drawing/2014/main" id="{C664C825-05C3-A527-7693-E0BF67D8A7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3" name="Freeform 8">
                <a:extLst>
                  <a:ext uri="{FF2B5EF4-FFF2-40B4-BE49-F238E27FC236}">
                    <a16:creationId xmlns:a16="http://schemas.microsoft.com/office/drawing/2014/main" id="{D6CC0C6E-076E-FC18-15FF-253E2801C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4" name="Freeform 9">
                <a:extLst>
                  <a:ext uri="{FF2B5EF4-FFF2-40B4-BE49-F238E27FC236}">
                    <a16:creationId xmlns:a16="http://schemas.microsoft.com/office/drawing/2014/main" id="{B89675AF-D0A8-25EE-7B07-C1414B5DA7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5" name="Freeform 10">
                <a:extLst>
                  <a:ext uri="{FF2B5EF4-FFF2-40B4-BE49-F238E27FC236}">
                    <a16:creationId xmlns:a16="http://schemas.microsoft.com/office/drawing/2014/main" id="{44982D68-DD75-9C4A-0E91-6FBDCE24F3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6" name="Freeform 11">
                <a:extLst>
                  <a:ext uri="{FF2B5EF4-FFF2-40B4-BE49-F238E27FC236}">
                    <a16:creationId xmlns:a16="http://schemas.microsoft.com/office/drawing/2014/main" id="{31CC631E-4E21-AD5A-DBC9-8EC84F44E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7" name="Freeform 12">
                <a:extLst>
                  <a:ext uri="{FF2B5EF4-FFF2-40B4-BE49-F238E27FC236}">
                    <a16:creationId xmlns:a16="http://schemas.microsoft.com/office/drawing/2014/main" id="{370166DD-71C0-F2CC-93C3-9A701CA21D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8" name="Freeform 13">
                <a:extLst>
                  <a:ext uri="{FF2B5EF4-FFF2-40B4-BE49-F238E27FC236}">
                    <a16:creationId xmlns:a16="http://schemas.microsoft.com/office/drawing/2014/main" id="{99780820-A417-FDFE-78BA-44B30CEF0C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9" name="Freeform 14">
                <a:extLst>
                  <a:ext uri="{FF2B5EF4-FFF2-40B4-BE49-F238E27FC236}">
                    <a16:creationId xmlns:a16="http://schemas.microsoft.com/office/drawing/2014/main" id="{F509E9C4-A05E-4E07-BD06-BD777BA45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0" name="Freeform 15">
                <a:extLst>
                  <a:ext uri="{FF2B5EF4-FFF2-40B4-BE49-F238E27FC236}">
                    <a16:creationId xmlns:a16="http://schemas.microsoft.com/office/drawing/2014/main" id="{8851D598-67A6-2FC8-59F3-CDBFC332E6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1" name="Line 16">
                <a:extLst>
                  <a:ext uri="{FF2B5EF4-FFF2-40B4-BE49-F238E27FC236}">
                    <a16:creationId xmlns:a16="http://schemas.microsoft.com/office/drawing/2014/main" id="{6ED5C110-C149-2E40-4B92-9EA5EE31AE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312" name="Freeform 17">
                <a:extLst>
                  <a:ext uri="{FF2B5EF4-FFF2-40B4-BE49-F238E27FC236}">
                    <a16:creationId xmlns:a16="http://schemas.microsoft.com/office/drawing/2014/main" id="{C31D0BA6-4C86-B0E3-D16C-8DABA9985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3" name="Freeform 18">
                <a:extLst>
                  <a:ext uri="{FF2B5EF4-FFF2-40B4-BE49-F238E27FC236}">
                    <a16:creationId xmlns:a16="http://schemas.microsoft.com/office/drawing/2014/main" id="{21FC383B-C081-2103-3BA5-C301A5A2E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4" name="Freeform 19">
                <a:extLst>
                  <a:ext uri="{FF2B5EF4-FFF2-40B4-BE49-F238E27FC236}">
                    <a16:creationId xmlns:a16="http://schemas.microsoft.com/office/drawing/2014/main" id="{E8DCAA33-47DE-A5F8-B12D-86E495D96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5" name="Freeform 20">
                <a:extLst>
                  <a:ext uri="{FF2B5EF4-FFF2-40B4-BE49-F238E27FC236}">
                    <a16:creationId xmlns:a16="http://schemas.microsoft.com/office/drawing/2014/main" id="{4AD6C818-9218-289D-C6B9-8048D11DE8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6" name="Rectangle 21">
                <a:extLst>
                  <a:ext uri="{FF2B5EF4-FFF2-40B4-BE49-F238E27FC236}">
                    <a16:creationId xmlns:a16="http://schemas.microsoft.com/office/drawing/2014/main" id="{DFD6A793-2F67-459C-DB1B-E5CA611E348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17" name="Freeform 22">
                <a:extLst>
                  <a:ext uri="{FF2B5EF4-FFF2-40B4-BE49-F238E27FC236}">
                    <a16:creationId xmlns:a16="http://schemas.microsoft.com/office/drawing/2014/main" id="{68FB4383-1A93-B4CB-2F8D-2E827743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8" name="Freeform 23">
                <a:extLst>
                  <a:ext uri="{FF2B5EF4-FFF2-40B4-BE49-F238E27FC236}">
                    <a16:creationId xmlns:a16="http://schemas.microsoft.com/office/drawing/2014/main" id="{7C359D43-CC64-935D-CF8E-87DD5DC98B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9" name="Freeform 24">
                <a:extLst>
                  <a:ext uri="{FF2B5EF4-FFF2-40B4-BE49-F238E27FC236}">
                    <a16:creationId xmlns:a16="http://schemas.microsoft.com/office/drawing/2014/main" id="{6130AD3A-B1AF-B92C-94AE-F31E415D0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0" name="Freeform 25">
                <a:extLst>
                  <a:ext uri="{FF2B5EF4-FFF2-40B4-BE49-F238E27FC236}">
                    <a16:creationId xmlns:a16="http://schemas.microsoft.com/office/drawing/2014/main" id="{F0244802-2A95-C8C9-2E79-E27677A66B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1" name="Freeform 26">
                <a:extLst>
                  <a:ext uri="{FF2B5EF4-FFF2-40B4-BE49-F238E27FC236}">
                    <a16:creationId xmlns:a16="http://schemas.microsoft.com/office/drawing/2014/main" id="{FB1461D3-3CB2-511E-B2F6-0DA60694D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2" name="Freeform 27">
                <a:extLst>
                  <a:ext uri="{FF2B5EF4-FFF2-40B4-BE49-F238E27FC236}">
                    <a16:creationId xmlns:a16="http://schemas.microsoft.com/office/drawing/2014/main" id="{4336FB86-0AD4-0414-C461-C3FAFDCF3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3" name="Freeform 28">
                <a:extLst>
                  <a:ext uri="{FF2B5EF4-FFF2-40B4-BE49-F238E27FC236}">
                    <a16:creationId xmlns:a16="http://schemas.microsoft.com/office/drawing/2014/main" id="{40795655-525B-EB48-70A3-4F50E2AB1F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4" name="Freeform 29">
                <a:extLst>
                  <a:ext uri="{FF2B5EF4-FFF2-40B4-BE49-F238E27FC236}">
                    <a16:creationId xmlns:a16="http://schemas.microsoft.com/office/drawing/2014/main" id="{66E3AF9D-2310-697D-2EF6-A62E73604D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5" name="Freeform 30">
                <a:extLst>
                  <a:ext uri="{FF2B5EF4-FFF2-40B4-BE49-F238E27FC236}">
                    <a16:creationId xmlns:a16="http://schemas.microsoft.com/office/drawing/2014/main" id="{198F17A9-A821-9521-A4CA-0ABE120D1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6" name="Freeform 31">
                <a:extLst>
                  <a:ext uri="{FF2B5EF4-FFF2-40B4-BE49-F238E27FC236}">
                    <a16:creationId xmlns:a16="http://schemas.microsoft.com/office/drawing/2014/main" id="{29C41B4C-6A76-F597-1483-3CDEFB19EE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grpSp>
          <p:nvGrpSpPr>
            <p:cNvPr id="163" name="Group 162">
              <a:extLst>
                <a:ext uri="{FF2B5EF4-FFF2-40B4-BE49-F238E27FC236}">
                  <a16:creationId xmlns:a16="http://schemas.microsoft.com/office/drawing/2014/main" id="{A520EFB6-F24B-824B-AABF-F6A148D37F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27" name="Freeform 32">
                <a:extLst>
                  <a:ext uri="{FF2B5EF4-FFF2-40B4-BE49-F238E27FC236}">
                    <a16:creationId xmlns:a16="http://schemas.microsoft.com/office/drawing/2014/main" id="{15AACD61-D27C-633D-3053-4B518867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8" name="Freeform 33">
                <a:extLst>
                  <a:ext uri="{FF2B5EF4-FFF2-40B4-BE49-F238E27FC236}">
                    <a16:creationId xmlns:a16="http://schemas.microsoft.com/office/drawing/2014/main" id="{A30E0BF6-EDEF-37E7-E636-5FD291CF3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9" name="Freeform 34">
                <a:extLst>
                  <a:ext uri="{FF2B5EF4-FFF2-40B4-BE49-F238E27FC236}">
                    <a16:creationId xmlns:a16="http://schemas.microsoft.com/office/drawing/2014/main" id="{E288BCC8-5CB2-055D-FFBA-E5516F5E10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0" name="Freeform 35">
                <a:extLst>
                  <a:ext uri="{FF2B5EF4-FFF2-40B4-BE49-F238E27FC236}">
                    <a16:creationId xmlns:a16="http://schemas.microsoft.com/office/drawing/2014/main" id="{F7A7AA91-8B32-EEF5-5FFC-3536DD4D3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1" name="Freeform 36">
                <a:extLst>
                  <a:ext uri="{FF2B5EF4-FFF2-40B4-BE49-F238E27FC236}">
                    <a16:creationId xmlns:a16="http://schemas.microsoft.com/office/drawing/2014/main" id="{B3B281B5-801D-694D-BB3F-6A34ACACC7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2" name="Freeform 37">
                <a:extLst>
                  <a:ext uri="{FF2B5EF4-FFF2-40B4-BE49-F238E27FC236}">
                    <a16:creationId xmlns:a16="http://schemas.microsoft.com/office/drawing/2014/main" id="{5C31B92B-F888-C721-4AC0-EE369DC99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3" name="Freeform 38">
                <a:extLst>
                  <a:ext uri="{FF2B5EF4-FFF2-40B4-BE49-F238E27FC236}">
                    <a16:creationId xmlns:a16="http://schemas.microsoft.com/office/drawing/2014/main" id="{91AEB3CD-3FD4-FF1E-B08D-A05E4770C8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4" name="Freeform 39">
                <a:extLst>
                  <a:ext uri="{FF2B5EF4-FFF2-40B4-BE49-F238E27FC236}">
                    <a16:creationId xmlns:a16="http://schemas.microsoft.com/office/drawing/2014/main" id="{EC8D4113-6662-92D8-56A1-ACD6B1AC0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5" name="Freeform 40">
                <a:extLst>
                  <a:ext uri="{FF2B5EF4-FFF2-40B4-BE49-F238E27FC236}">
                    <a16:creationId xmlns:a16="http://schemas.microsoft.com/office/drawing/2014/main" id="{0726B0CA-C7C6-5081-E21D-578F5ED184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6" name="Rectangle 41">
                <a:extLst>
                  <a:ext uri="{FF2B5EF4-FFF2-40B4-BE49-F238E27FC236}">
                    <a16:creationId xmlns:a16="http://schemas.microsoft.com/office/drawing/2014/main" id="{927EEC33-996F-BA01-6BB4-AF6297AACCC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grpSp>
      </p:grpSp>
      <p:pic>
        <p:nvPicPr>
          <p:cNvPr id="337" name="Picture 2">
            <a:extLst>
              <a:ext uri="{FF2B5EF4-FFF2-40B4-BE49-F238E27FC236}">
                <a16:creationId xmlns:a16="http://schemas.microsoft.com/office/drawing/2014/main" id="{C09BE207-EA38-33B1-0E72-D70A0A7CF8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338" name="Round Diagonal Corner Rectangle 6">
            <a:extLst>
              <a:ext uri="{FF2B5EF4-FFF2-40B4-BE49-F238E27FC236}">
                <a16:creationId xmlns:a16="http://schemas.microsoft.com/office/drawing/2014/main" id="{6F784837-8793-6590-9D3F-57459951E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D7F3B7-20D2-E59A-2FAD-A9F5147E6310}"/>
              </a:ext>
            </a:extLst>
          </p:cNvPr>
          <p:cNvPicPr>
            <a:picLocks noChangeAspect="1"/>
          </p:cNvPicPr>
          <p:nvPr/>
        </p:nvPicPr>
        <p:blipFill>
          <a:blip r:embed="rId4"/>
          <a:srcRect r="1" b="52600"/>
          <a:stretch/>
        </p:blipFill>
        <p:spPr>
          <a:xfrm>
            <a:off x="1302278" y="1136606"/>
            <a:ext cx="9584265" cy="4577297"/>
          </a:xfrm>
          <a:prstGeom prst="rect">
            <a:avLst/>
          </a:prstGeom>
        </p:spPr>
      </p:pic>
    </p:spTree>
    <p:extLst>
      <p:ext uri="{BB962C8B-B14F-4D97-AF65-F5344CB8AC3E}">
        <p14:creationId xmlns:p14="http://schemas.microsoft.com/office/powerpoint/2010/main" val="365714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E40A97-60F6-2B46-562F-773BB1DB2C70}"/>
            </a:ext>
          </a:extLst>
        </p:cNvPr>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22" name="Rectangle 121">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4"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456915-EED5-9992-5373-4AFE7E2033E3}"/>
              </a:ext>
            </a:extLst>
          </p:cNvPr>
          <p:cNvSpPr>
            <a:spLocks noGrp="1"/>
          </p:cNvSpPr>
          <p:nvPr>
            <p:ph type="title"/>
          </p:nvPr>
        </p:nvSpPr>
        <p:spPr>
          <a:xfrm>
            <a:off x="855266" y="618518"/>
            <a:ext cx="2851417" cy="1478570"/>
          </a:xfrm>
        </p:spPr>
        <p:txBody>
          <a:bodyPr>
            <a:normAutofit/>
          </a:bodyPr>
          <a:lstStyle/>
          <a:p>
            <a:r>
              <a:rPr lang="en-NZ" sz="3200" dirty="0">
                <a:solidFill>
                  <a:srgbClr val="FFFFFF"/>
                </a:solidFill>
              </a:rPr>
              <a:t>Reusable panels</a:t>
            </a:r>
          </a:p>
        </p:txBody>
      </p:sp>
      <p:sp>
        <p:nvSpPr>
          <p:cNvPr id="3" name="Content Placeholder 2">
            <a:extLst>
              <a:ext uri="{FF2B5EF4-FFF2-40B4-BE49-F238E27FC236}">
                <a16:creationId xmlns:a16="http://schemas.microsoft.com/office/drawing/2014/main" id="{097CD9A7-BD15-F69D-C717-663961EDFC8A}"/>
              </a:ext>
            </a:extLst>
          </p:cNvPr>
          <p:cNvSpPr>
            <a:spLocks noGrp="1"/>
          </p:cNvSpPr>
          <p:nvPr>
            <p:ph idx="1"/>
          </p:nvPr>
        </p:nvSpPr>
        <p:spPr>
          <a:xfrm>
            <a:off x="844620" y="2249487"/>
            <a:ext cx="2862444" cy="3957302"/>
          </a:xfrm>
        </p:spPr>
        <p:txBody>
          <a:bodyPr>
            <a:normAutofit/>
          </a:bodyPr>
          <a:lstStyle/>
          <a:p>
            <a:pPr marL="0" indent="0">
              <a:buNone/>
            </a:pPr>
            <a:r>
              <a:rPr lang="en-NZ" sz="1400">
                <a:solidFill>
                  <a:srgbClr val="FFFFFF"/>
                </a:solidFill>
              </a:rPr>
              <a:t>The </a:t>
            </a:r>
            <a:r>
              <a:rPr lang="en-NZ" sz="1400" b="1">
                <a:solidFill>
                  <a:srgbClr val="FFFFFF"/>
                </a:solidFill>
              </a:rPr>
              <a:t>Reusable Panels</a:t>
            </a:r>
            <a:r>
              <a:rPr lang="en-NZ" sz="1400">
                <a:solidFill>
                  <a:srgbClr val="FFFFFF"/>
                </a:solidFill>
              </a:rPr>
              <a:t> feature allows the form designer to add commonly used questions in the form of panels, making it easier to reuse sections across multiple forms.</a:t>
            </a:r>
            <a:endParaRPr lang="en-NZ" sz="1400" dirty="0">
              <a:solidFill>
                <a:srgbClr val="FFFFFF"/>
              </a:solidFill>
            </a:endParaRPr>
          </a:p>
          <a:p>
            <a:endParaRPr lang="en-NZ" sz="1400" dirty="0">
              <a:solidFill>
                <a:srgbClr val="FFFFFF"/>
              </a:solidFill>
            </a:endParaRPr>
          </a:p>
          <a:p>
            <a:endParaRPr lang="en-NZ" sz="1400" dirty="0">
              <a:solidFill>
                <a:srgbClr val="FFFFFF"/>
              </a:solidFill>
            </a:endParaRPr>
          </a:p>
          <a:p>
            <a:endParaRPr lang="en-NZ" sz="1400" dirty="0">
              <a:solidFill>
                <a:srgbClr val="FFFFFF"/>
              </a:solidFill>
            </a:endParaRPr>
          </a:p>
        </p:txBody>
      </p:sp>
      <p:grpSp>
        <p:nvGrpSpPr>
          <p:cNvPr id="126" name="Group 125">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27"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128"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9"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0"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1"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2"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3"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4"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5"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6"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7"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8"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39"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0"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1"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2"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3"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144"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5"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6"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7"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8"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9"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0"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1"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2"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3"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8" name="Picture 7">
            <a:extLst>
              <a:ext uri="{FF2B5EF4-FFF2-40B4-BE49-F238E27FC236}">
                <a16:creationId xmlns:a16="http://schemas.microsoft.com/office/drawing/2014/main" id="{F444AAA5-A4CD-8A06-5417-7B4549F49512}"/>
              </a:ext>
            </a:extLst>
          </p:cNvPr>
          <p:cNvPicPr>
            <a:picLocks noChangeAspect="1"/>
          </p:cNvPicPr>
          <p:nvPr/>
        </p:nvPicPr>
        <p:blipFill>
          <a:blip r:embed="rId3"/>
          <a:stretch>
            <a:fillRect/>
          </a:stretch>
        </p:blipFill>
        <p:spPr>
          <a:xfrm>
            <a:off x="4859352" y="643467"/>
            <a:ext cx="6548896" cy="5566562"/>
          </a:xfrm>
          <a:prstGeom prst="rect">
            <a:avLst/>
          </a:prstGeom>
        </p:spPr>
      </p:pic>
    </p:spTree>
    <p:extLst>
      <p:ext uri="{BB962C8B-B14F-4D97-AF65-F5344CB8AC3E}">
        <p14:creationId xmlns:p14="http://schemas.microsoft.com/office/powerpoint/2010/main" val="97234197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90C689-A84F-3926-AC94-8F91091743B0}"/>
              </a:ext>
            </a:extLst>
          </p:cNvPr>
          <p:cNvSpPr>
            <a:spLocks noGrp="1"/>
          </p:cNvSpPr>
          <p:nvPr>
            <p:ph type="title"/>
          </p:nvPr>
        </p:nvSpPr>
        <p:spPr>
          <a:xfrm>
            <a:off x="855266" y="618518"/>
            <a:ext cx="2851417" cy="1478570"/>
          </a:xfrm>
        </p:spPr>
        <p:txBody>
          <a:bodyPr>
            <a:normAutofit/>
          </a:bodyPr>
          <a:lstStyle/>
          <a:p>
            <a:r>
              <a:rPr lang="en-NZ" sz="3200" dirty="0">
                <a:solidFill>
                  <a:srgbClr val="FFFFFF"/>
                </a:solidFill>
              </a:rPr>
              <a:t>Special question types </a:t>
            </a:r>
          </a:p>
        </p:txBody>
      </p:sp>
      <p:sp>
        <p:nvSpPr>
          <p:cNvPr id="3" name="Content Placeholder 2">
            <a:extLst>
              <a:ext uri="{FF2B5EF4-FFF2-40B4-BE49-F238E27FC236}">
                <a16:creationId xmlns:a16="http://schemas.microsoft.com/office/drawing/2014/main" id="{397F3767-30BA-92F5-2373-7917E7909F6C}"/>
              </a:ext>
            </a:extLst>
          </p:cNvPr>
          <p:cNvSpPr>
            <a:spLocks noGrp="1"/>
          </p:cNvSpPr>
          <p:nvPr>
            <p:ph idx="1"/>
          </p:nvPr>
        </p:nvSpPr>
        <p:spPr>
          <a:xfrm>
            <a:off x="844620" y="2249487"/>
            <a:ext cx="2862444" cy="3957302"/>
          </a:xfrm>
        </p:spPr>
        <p:txBody>
          <a:bodyPr>
            <a:normAutofit/>
          </a:bodyPr>
          <a:lstStyle/>
          <a:p>
            <a:pPr marL="0" indent="0">
              <a:buNone/>
            </a:pPr>
            <a:r>
              <a:rPr lang="en-NZ" sz="1400" b="1" dirty="0">
                <a:solidFill>
                  <a:srgbClr val="FFFFFF"/>
                </a:solidFill>
              </a:rPr>
              <a:t>Auto-complete text box for addresses</a:t>
            </a:r>
            <a:r>
              <a:rPr lang="en-NZ" sz="1400" dirty="0">
                <a:solidFill>
                  <a:srgbClr val="FFFFFF"/>
                </a:solidFill>
              </a:rPr>
              <a:t> and </a:t>
            </a:r>
            <a:r>
              <a:rPr lang="en-NZ" sz="1400" b="1" dirty="0">
                <a:solidFill>
                  <a:srgbClr val="FFFFFF"/>
                </a:solidFill>
              </a:rPr>
              <a:t>auto-extraction of address parts</a:t>
            </a:r>
            <a:r>
              <a:rPr lang="en-NZ" sz="1400" dirty="0">
                <a:solidFill>
                  <a:srgbClr val="FFFFFF"/>
                </a:solidFill>
              </a:rPr>
              <a:t> help streamline the form-filling process by automatically suggesting and filling in address details, reducing manual input and ensuring accuracy.</a:t>
            </a:r>
          </a:p>
        </p:txBody>
      </p:sp>
      <p:grpSp>
        <p:nvGrpSpPr>
          <p:cNvPr id="60" name="Group 5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7" name="Picture 6">
            <a:extLst>
              <a:ext uri="{FF2B5EF4-FFF2-40B4-BE49-F238E27FC236}">
                <a16:creationId xmlns:a16="http://schemas.microsoft.com/office/drawing/2014/main" id="{D2710D14-53D1-87F6-7B56-E94CDEB7736B}"/>
              </a:ext>
            </a:extLst>
          </p:cNvPr>
          <p:cNvPicPr>
            <a:picLocks noChangeAspect="1"/>
          </p:cNvPicPr>
          <p:nvPr/>
        </p:nvPicPr>
        <p:blipFill>
          <a:blip r:embed="rId3"/>
          <a:stretch>
            <a:fillRect/>
          </a:stretch>
        </p:blipFill>
        <p:spPr>
          <a:xfrm>
            <a:off x="5496642" y="643467"/>
            <a:ext cx="5274317" cy="5566562"/>
          </a:xfrm>
          <a:prstGeom prst="rect">
            <a:avLst/>
          </a:prstGeom>
        </p:spPr>
      </p:pic>
    </p:spTree>
    <p:extLst>
      <p:ext uri="{BB962C8B-B14F-4D97-AF65-F5344CB8AC3E}">
        <p14:creationId xmlns:p14="http://schemas.microsoft.com/office/powerpoint/2010/main" val="321234616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216AE0-BF9A-13C3-8459-C24D259E1E1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4" name="Rectangle 13">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3E374836-1BA2-2B9B-9338-52026A12EFDE}"/>
              </a:ext>
            </a:extLst>
          </p:cNvPr>
          <p:cNvSpPr>
            <a:spLocks noGrp="1"/>
          </p:cNvSpPr>
          <p:nvPr>
            <p:ph type="title"/>
          </p:nvPr>
        </p:nvSpPr>
        <p:spPr>
          <a:xfrm>
            <a:off x="855266" y="618518"/>
            <a:ext cx="2851417" cy="1478570"/>
          </a:xfrm>
        </p:spPr>
        <p:txBody>
          <a:bodyPr>
            <a:normAutofit/>
          </a:bodyPr>
          <a:lstStyle/>
          <a:p>
            <a:r>
              <a:rPr lang="en-NZ" sz="3200" dirty="0">
                <a:solidFill>
                  <a:srgbClr val="FFFFFF"/>
                </a:solidFill>
              </a:rPr>
              <a:t>Special question types</a:t>
            </a:r>
          </a:p>
        </p:txBody>
      </p:sp>
      <p:sp>
        <p:nvSpPr>
          <p:cNvPr id="3" name="Content Placeholder 2">
            <a:extLst>
              <a:ext uri="{FF2B5EF4-FFF2-40B4-BE49-F238E27FC236}">
                <a16:creationId xmlns:a16="http://schemas.microsoft.com/office/drawing/2014/main" id="{CED07BA5-3899-4FFB-FE41-3EC24CFFC495}"/>
              </a:ext>
            </a:extLst>
          </p:cNvPr>
          <p:cNvSpPr>
            <a:spLocks noGrp="1"/>
          </p:cNvSpPr>
          <p:nvPr>
            <p:ph idx="1"/>
          </p:nvPr>
        </p:nvSpPr>
        <p:spPr>
          <a:xfrm>
            <a:off x="844620" y="2249487"/>
            <a:ext cx="2862444" cy="3957302"/>
          </a:xfrm>
        </p:spPr>
        <p:txBody>
          <a:bodyPr>
            <a:normAutofit/>
          </a:bodyPr>
          <a:lstStyle/>
          <a:p>
            <a:pPr marL="0" indent="0">
              <a:buNone/>
            </a:pPr>
            <a:r>
              <a:rPr lang="en-NZ" sz="1400" dirty="0">
                <a:solidFill>
                  <a:srgbClr val="FFFFFF"/>
                </a:solidFill>
              </a:rPr>
              <a:t>Signatures</a:t>
            </a:r>
          </a:p>
          <a:p>
            <a:endParaRPr lang="en-NZ" sz="1400" dirty="0">
              <a:solidFill>
                <a:srgbClr val="FFFFFF"/>
              </a:solidFill>
            </a:endParaRPr>
          </a:p>
        </p:txBody>
      </p:sp>
      <p:grpSp>
        <p:nvGrpSpPr>
          <p:cNvPr id="18" name="Group 17">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9"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20"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7"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31"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6"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2"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3"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4"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5"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5" name="Picture 4">
            <a:extLst>
              <a:ext uri="{FF2B5EF4-FFF2-40B4-BE49-F238E27FC236}">
                <a16:creationId xmlns:a16="http://schemas.microsoft.com/office/drawing/2014/main" id="{8035C18C-D0CF-819D-BF68-9A0A0D99B389}"/>
              </a:ext>
            </a:extLst>
          </p:cNvPr>
          <p:cNvPicPr>
            <a:picLocks noChangeAspect="1"/>
          </p:cNvPicPr>
          <p:nvPr/>
        </p:nvPicPr>
        <p:blipFill>
          <a:blip r:embed="rId3"/>
          <a:stretch>
            <a:fillRect/>
          </a:stretch>
        </p:blipFill>
        <p:spPr>
          <a:xfrm>
            <a:off x="5865427" y="643467"/>
            <a:ext cx="4536747" cy="5566562"/>
          </a:xfrm>
          <a:prstGeom prst="rect">
            <a:avLst/>
          </a:prstGeom>
        </p:spPr>
      </p:pic>
    </p:spTree>
    <p:extLst>
      <p:ext uri="{BB962C8B-B14F-4D97-AF65-F5344CB8AC3E}">
        <p14:creationId xmlns:p14="http://schemas.microsoft.com/office/powerpoint/2010/main" val="220871965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9B77D7-12CD-AF0F-A13B-6974ACD79722}"/>
            </a:ext>
          </a:extLst>
        </p:cNvPr>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4" name="Rectangle 53">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6"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6C7712D-5287-E3A4-CE02-9607F71739C7}"/>
              </a:ext>
            </a:extLst>
          </p:cNvPr>
          <p:cNvSpPr>
            <a:spLocks noGrp="1"/>
          </p:cNvSpPr>
          <p:nvPr>
            <p:ph type="title"/>
          </p:nvPr>
        </p:nvSpPr>
        <p:spPr>
          <a:xfrm>
            <a:off x="855266" y="618518"/>
            <a:ext cx="2851417" cy="1478570"/>
          </a:xfrm>
        </p:spPr>
        <p:txBody>
          <a:bodyPr>
            <a:normAutofit/>
          </a:bodyPr>
          <a:lstStyle/>
          <a:p>
            <a:r>
              <a:rPr lang="en-NZ" sz="3200" dirty="0">
                <a:solidFill>
                  <a:srgbClr val="FFFFFF"/>
                </a:solidFill>
              </a:rPr>
              <a:t>Special question types</a:t>
            </a:r>
          </a:p>
        </p:txBody>
      </p:sp>
      <p:sp>
        <p:nvSpPr>
          <p:cNvPr id="3" name="Content Placeholder 2">
            <a:extLst>
              <a:ext uri="{FF2B5EF4-FFF2-40B4-BE49-F238E27FC236}">
                <a16:creationId xmlns:a16="http://schemas.microsoft.com/office/drawing/2014/main" id="{D9B9324A-9499-004B-F188-D97ABAA5A971}"/>
              </a:ext>
            </a:extLst>
          </p:cNvPr>
          <p:cNvSpPr>
            <a:spLocks noGrp="1"/>
          </p:cNvSpPr>
          <p:nvPr>
            <p:ph idx="1"/>
          </p:nvPr>
        </p:nvSpPr>
        <p:spPr>
          <a:xfrm>
            <a:off x="844620" y="2249487"/>
            <a:ext cx="2862444" cy="3957302"/>
          </a:xfrm>
        </p:spPr>
        <p:txBody>
          <a:bodyPr>
            <a:normAutofit/>
          </a:bodyPr>
          <a:lstStyle/>
          <a:p>
            <a:pPr marL="0" indent="0">
              <a:buNone/>
            </a:pPr>
            <a:r>
              <a:rPr lang="en-NZ" sz="1400" dirty="0">
                <a:solidFill>
                  <a:srgbClr val="FFFFFF"/>
                </a:solidFill>
              </a:rPr>
              <a:t>Rating Scales</a:t>
            </a:r>
          </a:p>
          <a:p>
            <a:pPr marL="0" indent="0">
              <a:buNone/>
            </a:pPr>
            <a:r>
              <a:rPr lang="en-NZ" sz="1400" dirty="0">
                <a:solidFill>
                  <a:srgbClr val="FFFFFF"/>
                </a:solidFill>
              </a:rPr>
              <a:t>Rankings</a:t>
            </a:r>
          </a:p>
          <a:p>
            <a:endParaRPr lang="en-NZ" sz="1400" dirty="0">
              <a:solidFill>
                <a:srgbClr val="FFFFFF"/>
              </a:solidFill>
            </a:endParaRPr>
          </a:p>
        </p:txBody>
      </p:sp>
      <p:grpSp>
        <p:nvGrpSpPr>
          <p:cNvPr id="58" name="Group 57">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59"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60"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1"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2"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3"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4"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5"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6"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7"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8"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9"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0"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1"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2"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3"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4"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5"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76"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7"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8"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9"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0"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1"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2"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3"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4"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5"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6" name="Picture 5">
            <a:extLst>
              <a:ext uri="{FF2B5EF4-FFF2-40B4-BE49-F238E27FC236}">
                <a16:creationId xmlns:a16="http://schemas.microsoft.com/office/drawing/2014/main" id="{8FEB3355-FDF3-9258-8623-E4EBE646B24A}"/>
              </a:ext>
            </a:extLst>
          </p:cNvPr>
          <p:cNvPicPr>
            <a:picLocks noChangeAspect="1"/>
          </p:cNvPicPr>
          <p:nvPr/>
        </p:nvPicPr>
        <p:blipFill>
          <a:blip r:embed="rId3"/>
          <a:stretch>
            <a:fillRect/>
          </a:stretch>
        </p:blipFill>
        <p:spPr>
          <a:xfrm>
            <a:off x="5374722" y="643467"/>
            <a:ext cx="5518157" cy="5566562"/>
          </a:xfrm>
          <a:prstGeom prst="rect">
            <a:avLst/>
          </a:prstGeom>
        </p:spPr>
      </p:pic>
    </p:spTree>
    <p:extLst>
      <p:ext uri="{BB962C8B-B14F-4D97-AF65-F5344CB8AC3E}">
        <p14:creationId xmlns:p14="http://schemas.microsoft.com/office/powerpoint/2010/main" val="377657183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CC5BAB-2239-A111-D8D1-502E3FB7D6AD}"/>
            </a:ext>
          </a:extLst>
        </p:cNvPr>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94" name="Rectangle 93">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6"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1C7354BB-D921-3988-B91E-5C62A8BB0DBA}"/>
              </a:ext>
            </a:extLst>
          </p:cNvPr>
          <p:cNvSpPr>
            <a:spLocks noGrp="1"/>
          </p:cNvSpPr>
          <p:nvPr>
            <p:ph type="title"/>
          </p:nvPr>
        </p:nvSpPr>
        <p:spPr>
          <a:xfrm>
            <a:off x="855266" y="618518"/>
            <a:ext cx="2851417" cy="1478570"/>
          </a:xfrm>
        </p:spPr>
        <p:txBody>
          <a:bodyPr>
            <a:normAutofit/>
          </a:bodyPr>
          <a:lstStyle/>
          <a:p>
            <a:r>
              <a:rPr lang="en-NZ" sz="3200" dirty="0">
                <a:solidFill>
                  <a:srgbClr val="FFFFFF"/>
                </a:solidFill>
              </a:rPr>
              <a:t>Special question types</a:t>
            </a:r>
          </a:p>
        </p:txBody>
      </p:sp>
      <p:sp>
        <p:nvSpPr>
          <p:cNvPr id="3" name="Content Placeholder 2">
            <a:extLst>
              <a:ext uri="{FF2B5EF4-FFF2-40B4-BE49-F238E27FC236}">
                <a16:creationId xmlns:a16="http://schemas.microsoft.com/office/drawing/2014/main" id="{2E0F7029-DF35-B6D6-94E3-1DE6E71AC902}"/>
              </a:ext>
            </a:extLst>
          </p:cNvPr>
          <p:cNvSpPr>
            <a:spLocks noGrp="1"/>
          </p:cNvSpPr>
          <p:nvPr>
            <p:ph idx="1"/>
          </p:nvPr>
        </p:nvSpPr>
        <p:spPr>
          <a:xfrm>
            <a:off x="844620" y="2249487"/>
            <a:ext cx="2862444" cy="3957302"/>
          </a:xfrm>
        </p:spPr>
        <p:txBody>
          <a:bodyPr>
            <a:normAutofit/>
          </a:bodyPr>
          <a:lstStyle/>
          <a:p>
            <a:pPr marL="0" indent="0">
              <a:buNone/>
            </a:pPr>
            <a:r>
              <a:rPr lang="en-NZ" sz="1400" dirty="0">
                <a:solidFill>
                  <a:srgbClr val="FFFFFF"/>
                </a:solidFill>
              </a:rPr>
              <a:t>Expressions (Calculated fields)</a:t>
            </a:r>
          </a:p>
          <a:p>
            <a:pPr marL="0" indent="0">
              <a:buNone/>
            </a:pPr>
            <a:r>
              <a:rPr lang="en-NZ" sz="1400" dirty="0">
                <a:solidFill>
                  <a:srgbClr val="FFFFFF"/>
                </a:solidFill>
              </a:rPr>
              <a:t>HTML Blocks</a:t>
            </a:r>
          </a:p>
          <a:p>
            <a:endParaRPr lang="en-NZ" sz="1400" dirty="0">
              <a:solidFill>
                <a:srgbClr val="FFFFFF"/>
              </a:solidFill>
            </a:endParaRPr>
          </a:p>
        </p:txBody>
      </p:sp>
      <p:grpSp>
        <p:nvGrpSpPr>
          <p:cNvPr id="98" name="Group 97">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99"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00"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1"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2"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3"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4"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5"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6"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7"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8"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9"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0"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11"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2"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3"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4"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5"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16"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7"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8"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9"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0"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1"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2"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3"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4"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5"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5" name="Picture 4">
            <a:extLst>
              <a:ext uri="{FF2B5EF4-FFF2-40B4-BE49-F238E27FC236}">
                <a16:creationId xmlns:a16="http://schemas.microsoft.com/office/drawing/2014/main" id="{8A8CB4F3-4D3F-05FE-BF4B-687681555B55}"/>
              </a:ext>
            </a:extLst>
          </p:cNvPr>
          <p:cNvPicPr>
            <a:picLocks noChangeAspect="1"/>
          </p:cNvPicPr>
          <p:nvPr/>
        </p:nvPicPr>
        <p:blipFill>
          <a:blip r:embed="rId3"/>
          <a:stretch>
            <a:fillRect/>
          </a:stretch>
        </p:blipFill>
        <p:spPr>
          <a:xfrm>
            <a:off x="4711778" y="1544636"/>
            <a:ext cx="6844045" cy="3764223"/>
          </a:xfrm>
          <a:prstGeom prst="rect">
            <a:avLst/>
          </a:prstGeom>
        </p:spPr>
      </p:pic>
    </p:spTree>
    <p:extLst>
      <p:ext uri="{BB962C8B-B14F-4D97-AF65-F5344CB8AC3E}">
        <p14:creationId xmlns:p14="http://schemas.microsoft.com/office/powerpoint/2010/main" val="170193672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28C397CE-DE64-2867-500E-8779458F4E4D}"/>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B5671C-D019-73E1-A4C8-944ACF96D742}"/>
              </a:ext>
            </a:extLst>
          </p:cNvPr>
          <p:cNvSpPr>
            <a:spLocks noGrp="1"/>
          </p:cNvSpPr>
          <p:nvPr>
            <p:ph type="title"/>
          </p:nvPr>
        </p:nvSpPr>
        <p:spPr>
          <a:xfrm>
            <a:off x="1141413" y="618518"/>
            <a:ext cx="4459286" cy="1478570"/>
          </a:xfrm>
        </p:spPr>
        <p:txBody>
          <a:bodyPr>
            <a:normAutofit/>
          </a:bodyPr>
          <a:lstStyle/>
          <a:p>
            <a:r>
              <a:rPr lang="en-NZ" sz="3200"/>
              <a:t>complex question types : dynamic panel</a:t>
            </a:r>
          </a:p>
        </p:txBody>
      </p:sp>
      <p:sp>
        <p:nvSpPr>
          <p:cNvPr id="4" name="Rectangle 2">
            <a:extLst>
              <a:ext uri="{FF2B5EF4-FFF2-40B4-BE49-F238E27FC236}">
                <a16:creationId xmlns:a16="http://schemas.microsoft.com/office/drawing/2014/main" id="{75D8F353-573C-63B2-8938-8FBAA3FCB01B}"/>
              </a:ext>
            </a:extLst>
          </p:cNvPr>
          <p:cNvSpPr>
            <a:spLocks noGrp="1" noChangeArrowheads="1"/>
          </p:cNvSpPr>
          <p:nvPr>
            <p:ph idx="1"/>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1" i="0" u="none" strike="noStrike" cap="none" normalizeH="0" baseline="0">
                <a:ln>
                  <a:noFill/>
                </a:ln>
                <a:effectLst/>
                <a:latin typeface="Arial" panose="020B0604020202020204" pitchFamily="34" charset="0"/>
              </a:rPr>
              <a:t>Dynamic panels</a:t>
            </a:r>
            <a:r>
              <a:rPr kumimoji="0" lang="en-US" altLang="en-US" sz="2000" b="0" i="0" u="none" strike="noStrike" cap="none" normalizeH="0" baseline="0">
                <a:ln>
                  <a:noFill/>
                </a:ln>
                <a:effectLst/>
                <a:latin typeface="Arial" panose="020B0604020202020204" pitchFamily="34" charset="0"/>
              </a:rPr>
              <a:t> allow users to enter multiple answers to the same question, enabling flexible data collection for scenarios that require multiple responses.</a:t>
            </a:r>
          </a:p>
        </p:txBody>
      </p:sp>
      <p:pic>
        <p:nvPicPr>
          <p:cNvPr id="13" name="Picture 12">
            <a:extLst>
              <a:ext uri="{FF2B5EF4-FFF2-40B4-BE49-F238E27FC236}">
                <a16:creationId xmlns:a16="http://schemas.microsoft.com/office/drawing/2014/main" id="{8BB0E3D7-6158-C2F6-63F8-B7D7762581AF}"/>
              </a:ext>
            </a:extLst>
          </p:cNvPr>
          <p:cNvPicPr>
            <a:picLocks noChangeAspect="1"/>
          </p:cNvPicPr>
          <p:nvPr/>
        </p:nvPicPr>
        <p:blipFill>
          <a:blip r:embed="rId4"/>
          <a:stretch>
            <a:fillRect/>
          </a:stretch>
        </p:blipFill>
        <p:spPr>
          <a:xfrm>
            <a:off x="6096000" y="1220373"/>
            <a:ext cx="5456279" cy="439230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63" name="Group 6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8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Tree>
    <p:extLst>
      <p:ext uri="{BB962C8B-B14F-4D97-AF65-F5344CB8AC3E}">
        <p14:creationId xmlns:p14="http://schemas.microsoft.com/office/powerpoint/2010/main" val="2978994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F4EE23B7-33D8-CD20-D327-A036B05F5ADF}"/>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6D35F5-9B89-F22B-C269-A89F7F8E6BA7}"/>
              </a:ext>
            </a:extLst>
          </p:cNvPr>
          <p:cNvSpPr>
            <a:spLocks noGrp="1"/>
          </p:cNvSpPr>
          <p:nvPr>
            <p:ph type="title"/>
          </p:nvPr>
        </p:nvSpPr>
        <p:spPr>
          <a:xfrm>
            <a:off x="1141413" y="618518"/>
            <a:ext cx="4459286" cy="1478570"/>
          </a:xfrm>
        </p:spPr>
        <p:txBody>
          <a:bodyPr>
            <a:normAutofit/>
          </a:bodyPr>
          <a:lstStyle/>
          <a:p>
            <a:r>
              <a:rPr lang="en-NZ" sz="3200"/>
              <a:t>complex question types : single-select matrix</a:t>
            </a:r>
          </a:p>
        </p:txBody>
      </p:sp>
      <p:sp>
        <p:nvSpPr>
          <p:cNvPr id="3" name="Rectangle 1">
            <a:extLst>
              <a:ext uri="{FF2B5EF4-FFF2-40B4-BE49-F238E27FC236}">
                <a16:creationId xmlns:a16="http://schemas.microsoft.com/office/drawing/2014/main" id="{904109CC-A14F-C12C-6248-DCAF0D11EF69}"/>
              </a:ext>
            </a:extLst>
          </p:cNvPr>
          <p:cNvSpPr>
            <a:spLocks noGrp="1" noChangeArrowheads="1"/>
          </p:cNvSpPr>
          <p:nvPr>
            <p:ph idx="1"/>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1" i="0" u="none" strike="noStrike" cap="none" normalizeH="0" baseline="0">
                <a:ln>
                  <a:noFill/>
                </a:ln>
                <a:effectLst/>
                <a:latin typeface="Arial" panose="020B0604020202020204" pitchFamily="34" charset="0"/>
              </a:rPr>
              <a:t>Single-select matrix questions</a:t>
            </a:r>
            <a:r>
              <a:rPr kumimoji="0" lang="en-US" altLang="en-US" sz="2000" b="0" i="0" u="none" strike="noStrike" cap="none" normalizeH="0" baseline="0">
                <a:ln>
                  <a:noFill/>
                </a:ln>
                <a:effectLst/>
                <a:latin typeface="Arial" panose="020B0604020202020204" pitchFamily="34" charset="0"/>
              </a:rPr>
              <a:t> allow users to choose a single set of options for multiple questions presented in a matrix layout, making it easier to compare and answer related questions in a structured format.</a:t>
            </a:r>
          </a:p>
        </p:txBody>
      </p:sp>
      <p:pic>
        <p:nvPicPr>
          <p:cNvPr id="4" name="Picture 3">
            <a:extLst>
              <a:ext uri="{FF2B5EF4-FFF2-40B4-BE49-F238E27FC236}">
                <a16:creationId xmlns:a16="http://schemas.microsoft.com/office/drawing/2014/main" id="{7FA9397C-1265-8F60-CA08-5A959B72C0C4}"/>
              </a:ext>
            </a:extLst>
          </p:cNvPr>
          <p:cNvPicPr>
            <a:picLocks noChangeAspect="1"/>
          </p:cNvPicPr>
          <p:nvPr/>
        </p:nvPicPr>
        <p:blipFill>
          <a:blip r:embed="rId4"/>
          <a:stretch>
            <a:fillRect/>
          </a:stretch>
        </p:blipFill>
        <p:spPr>
          <a:xfrm>
            <a:off x="6096000" y="2523060"/>
            <a:ext cx="5456279" cy="178693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63" name="Group 6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8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Tree>
    <p:extLst>
      <p:ext uri="{BB962C8B-B14F-4D97-AF65-F5344CB8AC3E}">
        <p14:creationId xmlns:p14="http://schemas.microsoft.com/office/powerpoint/2010/main" val="158101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1D026700-A3FA-F060-3AFD-5D343ECDDCFE}"/>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B9E6C5-7059-E902-11B9-97AE29CA944D}"/>
              </a:ext>
            </a:extLst>
          </p:cNvPr>
          <p:cNvSpPr>
            <a:spLocks noGrp="1"/>
          </p:cNvSpPr>
          <p:nvPr>
            <p:ph type="title"/>
          </p:nvPr>
        </p:nvSpPr>
        <p:spPr>
          <a:xfrm>
            <a:off x="1141413" y="618518"/>
            <a:ext cx="4459286" cy="1478570"/>
          </a:xfrm>
        </p:spPr>
        <p:txBody>
          <a:bodyPr>
            <a:normAutofit/>
          </a:bodyPr>
          <a:lstStyle/>
          <a:p>
            <a:r>
              <a:rPr lang="en-NZ" sz="3200"/>
              <a:t>complex question types : multi-select matrix</a:t>
            </a:r>
          </a:p>
        </p:txBody>
      </p:sp>
      <p:sp>
        <p:nvSpPr>
          <p:cNvPr id="14" name="Content Placeholder 2">
            <a:extLst>
              <a:ext uri="{FF2B5EF4-FFF2-40B4-BE49-F238E27FC236}">
                <a16:creationId xmlns:a16="http://schemas.microsoft.com/office/drawing/2014/main" id="{A2D261DD-4B7E-2651-2AF5-EADFE1F4D4E2}"/>
              </a:ext>
            </a:extLst>
          </p:cNvPr>
          <p:cNvSpPr>
            <a:spLocks noGrp="1"/>
          </p:cNvSpPr>
          <p:nvPr>
            <p:ph idx="1"/>
          </p:nvPr>
        </p:nvSpPr>
        <p:spPr>
          <a:xfrm>
            <a:off x="1141412" y="2249487"/>
            <a:ext cx="4459287" cy="3965046"/>
          </a:xfrm>
        </p:spPr>
        <p:txBody>
          <a:bodyPr>
            <a:normAutofit/>
          </a:bodyPr>
          <a:lstStyle/>
          <a:p>
            <a:pPr marL="0" indent="0">
              <a:buNone/>
            </a:pPr>
            <a:r>
              <a:rPr kumimoji="0" lang="en-US" altLang="en-US" sz="2000" b="1" i="0" u="none" strike="noStrike" cap="none" normalizeH="0" baseline="0">
                <a:ln>
                  <a:noFill/>
                </a:ln>
                <a:effectLst/>
                <a:latin typeface="Arial" panose="020B0604020202020204" pitchFamily="34" charset="0"/>
              </a:rPr>
              <a:t>Multi-select matrix questions</a:t>
            </a:r>
            <a:r>
              <a:rPr kumimoji="0" lang="en-US" altLang="en-US" sz="2000" b="0" i="0" u="none" strike="noStrike" cap="none" normalizeH="0" baseline="0">
                <a:ln>
                  <a:noFill/>
                </a:ln>
                <a:effectLst/>
                <a:latin typeface="Arial" panose="020B0604020202020204" pitchFamily="34" charset="0"/>
              </a:rPr>
              <a:t> allow users to answer the same set of questions for different alternatives in a matrix format, eliminating the need to repeat the same questions for each alternative in a row.</a:t>
            </a:r>
          </a:p>
          <a:p>
            <a:pPr marL="0" indent="0">
              <a:buNone/>
            </a:pPr>
            <a:endParaRPr lang="en-NZ" sz="2000"/>
          </a:p>
        </p:txBody>
      </p:sp>
      <p:pic>
        <p:nvPicPr>
          <p:cNvPr id="5" name="Picture 4">
            <a:extLst>
              <a:ext uri="{FF2B5EF4-FFF2-40B4-BE49-F238E27FC236}">
                <a16:creationId xmlns:a16="http://schemas.microsoft.com/office/drawing/2014/main" id="{34B0B19C-F247-E939-F097-38BF817A666B}"/>
              </a:ext>
            </a:extLst>
          </p:cNvPr>
          <p:cNvPicPr>
            <a:picLocks noChangeAspect="1"/>
          </p:cNvPicPr>
          <p:nvPr/>
        </p:nvPicPr>
        <p:blipFill>
          <a:blip r:embed="rId4"/>
          <a:stretch>
            <a:fillRect/>
          </a:stretch>
        </p:blipFill>
        <p:spPr>
          <a:xfrm>
            <a:off x="6096000" y="2188863"/>
            <a:ext cx="5456279" cy="245532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63" name="Group 6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8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Tree>
    <p:extLst>
      <p:ext uri="{BB962C8B-B14F-4D97-AF65-F5344CB8AC3E}">
        <p14:creationId xmlns:p14="http://schemas.microsoft.com/office/powerpoint/2010/main" val="75119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6"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147"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48"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49"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50"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51"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52"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53"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54"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55"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56"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57"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58"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59"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60"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61"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62"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163"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64"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65"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66"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67"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68"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69"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70"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71"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72"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grpSp>
      <p:pic>
        <p:nvPicPr>
          <p:cNvPr id="177"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176" name="Rectangle 175">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79"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180"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81"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82"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83"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84"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85"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86"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87"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88"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89"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90"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91"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92"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93"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94"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95"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196"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97"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98"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99"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00"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01"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02"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06"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04"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05"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grpSp>
      <p:pic>
        <p:nvPicPr>
          <p:cNvPr id="207"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238996-4548-3B66-C259-AC2EAD0AB125}"/>
              </a:ext>
            </a:extLst>
          </p:cNvPr>
          <p:cNvSpPr>
            <a:spLocks noGrp="1"/>
          </p:cNvSpPr>
          <p:nvPr>
            <p:ph type="title"/>
          </p:nvPr>
        </p:nvSpPr>
        <p:spPr>
          <a:xfrm>
            <a:off x="654300" y="1146106"/>
            <a:ext cx="3042352" cy="4255025"/>
          </a:xfrm>
        </p:spPr>
        <p:txBody>
          <a:bodyPr>
            <a:normAutofit/>
          </a:bodyPr>
          <a:lstStyle/>
          <a:p>
            <a:r>
              <a:rPr lang="en-NZ" sz="3300" dirty="0">
                <a:solidFill>
                  <a:srgbClr val="FFFFFF"/>
                </a:solidFill>
              </a:rPr>
              <a:t>The need for Online Form applications</a:t>
            </a:r>
          </a:p>
        </p:txBody>
      </p:sp>
      <p:graphicFrame>
        <p:nvGraphicFramePr>
          <p:cNvPr id="5" name="Content Placeholder 2">
            <a:extLst>
              <a:ext uri="{FF2B5EF4-FFF2-40B4-BE49-F238E27FC236}">
                <a16:creationId xmlns:a16="http://schemas.microsoft.com/office/drawing/2014/main" id="{03EB0A03-F435-C6D4-B92C-EB808BF24653}"/>
              </a:ext>
            </a:extLst>
          </p:cNvPr>
          <p:cNvGraphicFramePr>
            <a:graphicFrameLocks noGrp="1"/>
          </p:cNvGraphicFramePr>
          <p:nvPr>
            <p:ph idx="1"/>
            <p:extLst>
              <p:ext uri="{D42A27DB-BD31-4B8C-83A1-F6EECF244321}">
                <p14:modId xmlns:p14="http://schemas.microsoft.com/office/powerpoint/2010/main" val="3317177939"/>
              </p:ext>
            </p:extLst>
          </p:nvPr>
        </p:nvGraphicFramePr>
        <p:xfrm>
          <a:off x="4662189" y="371789"/>
          <a:ext cx="6692748" cy="5947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59795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0B2EEBBB-61C5-85B5-E6A8-EB3FD4C62025}"/>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2E7EC1-A308-490B-067C-49C43D566324}"/>
              </a:ext>
            </a:extLst>
          </p:cNvPr>
          <p:cNvSpPr>
            <a:spLocks noGrp="1"/>
          </p:cNvSpPr>
          <p:nvPr>
            <p:ph type="title"/>
          </p:nvPr>
        </p:nvSpPr>
        <p:spPr>
          <a:xfrm>
            <a:off x="1141413" y="618518"/>
            <a:ext cx="4459286" cy="1478570"/>
          </a:xfrm>
        </p:spPr>
        <p:txBody>
          <a:bodyPr>
            <a:normAutofit/>
          </a:bodyPr>
          <a:lstStyle/>
          <a:p>
            <a:r>
              <a:rPr lang="en-NZ" sz="3200" dirty="0"/>
              <a:t>complex question types : DYNAMIC matrix</a:t>
            </a:r>
          </a:p>
        </p:txBody>
      </p:sp>
      <p:sp>
        <p:nvSpPr>
          <p:cNvPr id="5" name="Rectangle 2">
            <a:extLst>
              <a:ext uri="{FF2B5EF4-FFF2-40B4-BE49-F238E27FC236}">
                <a16:creationId xmlns:a16="http://schemas.microsoft.com/office/drawing/2014/main" id="{66DDE8E8-E652-2649-FD85-1EB84883ECD0}"/>
              </a:ext>
            </a:extLst>
          </p:cNvPr>
          <p:cNvSpPr>
            <a:spLocks noGrp="1" noChangeArrowheads="1"/>
          </p:cNvSpPr>
          <p:nvPr>
            <p:ph idx="1"/>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1" i="0" u="none" strike="noStrike" cap="none" normalizeH="0" baseline="0">
                <a:ln>
                  <a:noFill/>
                </a:ln>
                <a:effectLst/>
                <a:latin typeface="Arial" panose="020B0604020202020204" pitchFamily="34" charset="0"/>
              </a:rPr>
              <a:t>Dynamic matrix questions</a:t>
            </a:r>
            <a:r>
              <a:rPr kumimoji="0" lang="en-US" altLang="en-US" sz="2000" b="0" i="0" u="none" strike="noStrike" cap="none" normalizeH="0" baseline="0">
                <a:ln>
                  <a:noFill/>
                </a:ln>
                <a:effectLst/>
                <a:latin typeface="Arial" panose="020B0604020202020204" pitchFamily="34" charset="0"/>
              </a:rPr>
              <a:t>, like dynamic panels, allow users to provide multiple answers to the same set of questions. However, unlike dynamic panels, the questions are displayed horizontally in a matrix layout, rather than vertically.</a:t>
            </a:r>
          </a:p>
        </p:txBody>
      </p:sp>
      <p:pic>
        <p:nvPicPr>
          <p:cNvPr id="4" name="Picture 3">
            <a:extLst>
              <a:ext uri="{FF2B5EF4-FFF2-40B4-BE49-F238E27FC236}">
                <a16:creationId xmlns:a16="http://schemas.microsoft.com/office/drawing/2014/main" id="{0AFC81D5-3868-4DFF-83D0-CC06C0317B78}"/>
              </a:ext>
            </a:extLst>
          </p:cNvPr>
          <p:cNvPicPr>
            <a:picLocks noChangeAspect="1"/>
          </p:cNvPicPr>
          <p:nvPr/>
        </p:nvPicPr>
        <p:blipFill>
          <a:blip r:embed="rId4"/>
          <a:stretch>
            <a:fillRect/>
          </a:stretch>
        </p:blipFill>
        <p:spPr>
          <a:xfrm>
            <a:off x="6096000" y="2243425"/>
            <a:ext cx="5456279" cy="234620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63" name="Group 6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8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Tree>
    <p:extLst>
      <p:ext uri="{BB962C8B-B14F-4D97-AF65-F5344CB8AC3E}">
        <p14:creationId xmlns:p14="http://schemas.microsoft.com/office/powerpoint/2010/main" val="177416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68988FB2-37A7-33EE-D57C-E4AB032DD156}"/>
            </a:ext>
          </a:extLst>
        </p:cNvPr>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7"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BBB24C-F09E-447D-3C7B-7B1794EAE9D4}"/>
              </a:ext>
            </a:extLst>
          </p:cNvPr>
          <p:cNvSpPr>
            <a:spLocks noGrp="1"/>
          </p:cNvSpPr>
          <p:nvPr>
            <p:ph type="title"/>
          </p:nvPr>
        </p:nvSpPr>
        <p:spPr>
          <a:xfrm>
            <a:off x="1141413" y="618518"/>
            <a:ext cx="4459286" cy="1478570"/>
          </a:xfrm>
        </p:spPr>
        <p:txBody>
          <a:bodyPr>
            <a:normAutofit/>
          </a:bodyPr>
          <a:lstStyle/>
          <a:p>
            <a:r>
              <a:rPr lang="en-NZ" sz="3200"/>
              <a:t>dynamic DATA INJECTION</a:t>
            </a:r>
          </a:p>
        </p:txBody>
      </p:sp>
      <p:sp>
        <p:nvSpPr>
          <p:cNvPr id="4" name="Rectangle 2">
            <a:extLst>
              <a:ext uri="{FF2B5EF4-FFF2-40B4-BE49-F238E27FC236}">
                <a16:creationId xmlns:a16="http://schemas.microsoft.com/office/drawing/2014/main" id="{8734D924-038C-C494-096B-5C60B40BBC0E}"/>
              </a:ext>
            </a:extLst>
          </p:cNvPr>
          <p:cNvSpPr>
            <a:spLocks noGrp="1" noChangeArrowheads="1"/>
          </p:cNvSpPr>
          <p:nvPr>
            <p:ph idx="1"/>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a:ln>
                  <a:noFill/>
                </a:ln>
                <a:effectLst/>
                <a:latin typeface="Arial" panose="020B0604020202020204" pitchFamily="34" charset="0"/>
              </a:rPr>
              <a:t>FlexiForms has a highly useful feature called </a:t>
            </a:r>
            <a:r>
              <a:rPr kumimoji="0" lang="en-US" altLang="en-US" sz="2000" b="1" i="0" u="none" strike="noStrike" cap="none" normalizeH="0" baseline="0">
                <a:ln>
                  <a:noFill/>
                </a:ln>
                <a:effectLst/>
                <a:latin typeface="Arial" panose="020B0604020202020204" pitchFamily="34" charset="0"/>
              </a:rPr>
              <a:t>API Data Sources</a:t>
            </a:r>
            <a:r>
              <a:rPr kumimoji="0" lang="en-US" altLang="en-US" sz="2000" b="0" i="0" u="none" strike="noStrike" cap="none" normalizeH="0" baseline="0">
                <a:ln>
                  <a:noFill/>
                </a:ln>
                <a:effectLst/>
                <a:latin typeface="Arial" panose="020B0604020202020204" pitchFamily="34" charset="0"/>
              </a:rPr>
              <a:t>, which we'll explore in detail later. Here's how it is used for dynamic data injection:</a:t>
            </a:r>
          </a:p>
        </p:txBody>
      </p:sp>
      <p:pic>
        <p:nvPicPr>
          <p:cNvPr id="8" name="Picture 7">
            <a:extLst>
              <a:ext uri="{FF2B5EF4-FFF2-40B4-BE49-F238E27FC236}">
                <a16:creationId xmlns:a16="http://schemas.microsoft.com/office/drawing/2014/main" id="{9A3C1F39-738A-04AE-29EF-DFE4164EC988}"/>
              </a:ext>
            </a:extLst>
          </p:cNvPr>
          <p:cNvPicPr>
            <a:picLocks noChangeAspect="1"/>
          </p:cNvPicPr>
          <p:nvPr/>
        </p:nvPicPr>
        <p:blipFill>
          <a:blip r:embed="rId4"/>
          <a:stretch>
            <a:fillRect/>
          </a:stretch>
        </p:blipFill>
        <p:spPr>
          <a:xfrm>
            <a:off x="6096000" y="720672"/>
            <a:ext cx="5456279" cy="539170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99" name="Group 98">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00"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101"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2"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3"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4"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5"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6"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7"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8"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9"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0"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1"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12"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3"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4"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5"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6"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117"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8"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9"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0"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1"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2"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3"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4"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5"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6"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Tree>
    <p:extLst>
      <p:ext uri="{BB962C8B-B14F-4D97-AF65-F5344CB8AC3E}">
        <p14:creationId xmlns:p14="http://schemas.microsoft.com/office/powerpoint/2010/main" val="1050514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9DF92FA4-7571-E31C-ECF7-E3AED0D91000}"/>
            </a:ext>
          </a:extLst>
        </p:cNvPr>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AFC648-4271-341F-9382-E98D088F0A7D}"/>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sz="3200" dirty="0"/>
              <a:t>dynamic DATA INJECTION</a:t>
            </a:r>
          </a:p>
        </p:txBody>
      </p:sp>
      <p:sp>
        <p:nvSpPr>
          <p:cNvPr id="4" name="Rectangle 2">
            <a:extLst>
              <a:ext uri="{FF2B5EF4-FFF2-40B4-BE49-F238E27FC236}">
                <a16:creationId xmlns:a16="http://schemas.microsoft.com/office/drawing/2014/main" id="{4E3F5054-FB47-9CEF-A0D7-A51F4138633E}"/>
              </a:ext>
            </a:extLst>
          </p:cNvPr>
          <p:cNvSpPr>
            <a:spLocks noChangeArrowheads="1"/>
          </p:cNvSpPr>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sz="2000" b="0" i="0" u="none" strike="noStrike" cap="none" normalizeH="0" baseline="0" dirty="0">
                <a:ln>
                  <a:noFill/>
                </a:ln>
                <a:effectLst/>
              </a:rPr>
              <a:t>Here, the choices for employees are fetched from the client’s database using the </a:t>
            </a:r>
            <a:r>
              <a:rPr kumimoji="0" lang="en-US" altLang="en-US" sz="2000" b="1" i="0" u="none" strike="noStrike" cap="none" normalizeH="0" baseline="0" dirty="0">
                <a:ln>
                  <a:noFill/>
                </a:ln>
                <a:effectLst/>
              </a:rPr>
              <a:t>API Data Source</a:t>
            </a:r>
            <a:r>
              <a:rPr kumimoji="0" lang="en-US" altLang="en-US" sz="2000" b="0" i="0" u="none" strike="noStrike" cap="none" normalizeH="0" baseline="0" dirty="0">
                <a:ln>
                  <a:noFill/>
                </a:ln>
                <a:effectLst/>
              </a:rPr>
              <a:t> setting, which can be easily configured as shown.</a:t>
            </a:r>
          </a:p>
        </p:txBody>
      </p:sp>
      <p:pic>
        <p:nvPicPr>
          <p:cNvPr id="11" name="Picture 10">
            <a:extLst>
              <a:ext uri="{FF2B5EF4-FFF2-40B4-BE49-F238E27FC236}">
                <a16:creationId xmlns:a16="http://schemas.microsoft.com/office/drawing/2014/main" id="{6E60FE89-6E41-1727-027E-170AC328F7D5}"/>
              </a:ext>
            </a:extLst>
          </p:cNvPr>
          <p:cNvPicPr>
            <a:picLocks noChangeAspect="1"/>
          </p:cNvPicPr>
          <p:nvPr/>
        </p:nvPicPr>
        <p:blipFill>
          <a:blip r:embed="rId4"/>
          <a:stretch>
            <a:fillRect/>
          </a:stretch>
        </p:blipFill>
        <p:spPr>
          <a:xfrm>
            <a:off x="6096000" y="954380"/>
            <a:ext cx="5456279" cy="492429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96" name="Group 95">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9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9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0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0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11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1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9" name="TextBox 8">
            <a:extLst>
              <a:ext uri="{FF2B5EF4-FFF2-40B4-BE49-F238E27FC236}">
                <a16:creationId xmlns:a16="http://schemas.microsoft.com/office/drawing/2014/main" id="{3CAFA85A-0793-3ECA-1197-2EE8988FB7C0}"/>
              </a:ext>
            </a:extLst>
          </p:cNvPr>
          <p:cNvSpPr txBox="1"/>
          <p:nvPr/>
        </p:nvSpPr>
        <p:spPr>
          <a:xfrm>
            <a:off x="844620" y="2249487"/>
            <a:ext cx="2862444" cy="3957302"/>
          </a:xfrm>
          <a:prstGeom prst="rect">
            <a:avLst/>
          </a:prstGeom>
        </p:spPr>
        <p:txBody>
          <a:bodyPr vert="horz" lIns="91440" tIns="45720" rIns="91440" bIns="45720" rtlCol="0">
            <a:normAutofit/>
          </a:bodyPr>
          <a:lstStyle/>
          <a:p>
            <a:pPr defTabSz="914400">
              <a:lnSpc>
                <a:spcPct val="120000"/>
              </a:lnSpc>
              <a:spcAft>
                <a:spcPts val="600"/>
              </a:spcAft>
              <a:buSzPct val="125000"/>
            </a:pPr>
            <a:endParaRPr lang="en-US" sz="1400" dirty="0">
              <a:solidFill>
                <a:srgbClr val="FFFFFF"/>
              </a:solidFill>
            </a:endParaRPr>
          </a:p>
        </p:txBody>
      </p:sp>
    </p:spTree>
    <p:extLst>
      <p:ext uri="{BB962C8B-B14F-4D97-AF65-F5344CB8AC3E}">
        <p14:creationId xmlns:p14="http://schemas.microsoft.com/office/powerpoint/2010/main" val="314700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A1000641-63BB-7559-B334-52513BDEA65A}"/>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89FB09-243A-6A9F-D626-A75B61E58F29}"/>
              </a:ext>
            </a:extLst>
          </p:cNvPr>
          <p:cNvSpPr>
            <a:spLocks noGrp="1"/>
          </p:cNvSpPr>
          <p:nvPr>
            <p:ph type="title"/>
          </p:nvPr>
        </p:nvSpPr>
        <p:spPr>
          <a:xfrm>
            <a:off x="1141413" y="618518"/>
            <a:ext cx="4459286" cy="1478570"/>
          </a:xfrm>
        </p:spPr>
        <p:txBody>
          <a:bodyPr>
            <a:normAutofit/>
          </a:bodyPr>
          <a:lstStyle/>
          <a:p>
            <a:r>
              <a:rPr lang="en-NZ" sz="3200"/>
              <a:t>dynamic DATA INJECTION</a:t>
            </a:r>
          </a:p>
        </p:txBody>
      </p:sp>
      <p:sp>
        <p:nvSpPr>
          <p:cNvPr id="5" name="Rectangle 2">
            <a:extLst>
              <a:ext uri="{FF2B5EF4-FFF2-40B4-BE49-F238E27FC236}">
                <a16:creationId xmlns:a16="http://schemas.microsoft.com/office/drawing/2014/main" id="{8A3D7AF5-9FAD-1CDE-10F0-B0061178C821}"/>
              </a:ext>
            </a:extLst>
          </p:cNvPr>
          <p:cNvSpPr>
            <a:spLocks noGrp="1" noChangeArrowheads="1"/>
          </p:cNvSpPr>
          <p:nvPr>
            <p:ph idx="1"/>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dirty="0">
                <a:ln>
                  <a:noFill/>
                </a:ln>
                <a:effectLst/>
                <a:latin typeface="Arial" panose="020B0604020202020204" pitchFamily="34" charset="0"/>
              </a:rPr>
              <a:t>Here is another example: The cities are fetched from a database, and when a city is selected, the suburbs of the selected city are automatically populated, all thanks to the </a:t>
            </a:r>
            <a:r>
              <a:rPr kumimoji="0" lang="en-US" altLang="en-US" sz="2000" b="1" i="0" u="none" strike="noStrike" cap="none" normalizeH="0" baseline="0" dirty="0">
                <a:ln>
                  <a:noFill/>
                </a:ln>
                <a:effectLst/>
                <a:latin typeface="Arial" panose="020B0604020202020204" pitchFamily="34" charset="0"/>
              </a:rPr>
              <a:t>API Data Source</a:t>
            </a:r>
            <a:r>
              <a:rPr kumimoji="0" lang="en-US" altLang="en-US" sz="2000" b="0" i="0" u="none" strike="noStrike" cap="none" normalizeH="0" baseline="0" dirty="0">
                <a:ln>
                  <a:noFill/>
                </a:ln>
                <a:effectLst/>
                <a:latin typeface="Arial" panose="020B0604020202020204" pitchFamily="34" charset="0"/>
              </a:rPr>
              <a:t>.</a:t>
            </a:r>
          </a:p>
        </p:txBody>
      </p:sp>
      <p:pic>
        <p:nvPicPr>
          <p:cNvPr id="4" name="Picture 3">
            <a:extLst>
              <a:ext uri="{FF2B5EF4-FFF2-40B4-BE49-F238E27FC236}">
                <a16:creationId xmlns:a16="http://schemas.microsoft.com/office/drawing/2014/main" id="{A2426FB7-EABD-6577-F76A-3AD1E71C1EB2}"/>
              </a:ext>
            </a:extLst>
          </p:cNvPr>
          <p:cNvPicPr>
            <a:picLocks noChangeAspect="1"/>
          </p:cNvPicPr>
          <p:nvPr/>
        </p:nvPicPr>
        <p:blipFill>
          <a:blip r:embed="rId4"/>
          <a:stretch>
            <a:fillRect/>
          </a:stretch>
        </p:blipFill>
        <p:spPr>
          <a:xfrm>
            <a:off x="6096000" y="2393474"/>
            <a:ext cx="5456279" cy="204610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63" name="Group 6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8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Tree>
    <p:extLst>
      <p:ext uri="{BB962C8B-B14F-4D97-AF65-F5344CB8AC3E}">
        <p14:creationId xmlns:p14="http://schemas.microsoft.com/office/powerpoint/2010/main" val="108335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A9322982-1F03-71F6-BF8C-7EABFDCC85BA}"/>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F4FEB3-F8C8-E29D-5FC0-0D65B04EE14F}"/>
              </a:ext>
            </a:extLst>
          </p:cNvPr>
          <p:cNvSpPr>
            <a:spLocks noGrp="1"/>
          </p:cNvSpPr>
          <p:nvPr>
            <p:ph type="title"/>
          </p:nvPr>
        </p:nvSpPr>
        <p:spPr>
          <a:xfrm>
            <a:off x="1141413" y="618518"/>
            <a:ext cx="4459286" cy="1478570"/>
          </a:xfrm>
        </p:spPr>
        <p:txBody>
          <a:bodyPr>
            <a:normAutofit/>
          </a:bodyPr>
          <a:lstStyle/>
          <a:p>
            <a:r>
              <a:rPr lang="en-NZ" sz="3200"/>
              <a:t>Uploads</a:t>
            </a:r>
          </a:p>
        </p:txBody>
      </p:sp>
      <p:sp>
        <p:nvSpPr>
          <p:cNvPr id="14" name="Content Placeholder 2">
            <a:extLst>
              <a:ext uri="{FF2B5EF4-FFF2-40B4-BE49-F238E27FC236}">
                <a16:creationId xmlns:a16="http://schemas.microsoft.com/office/drawing/2014/main" id="{02106C5B-B95A-795D-7172-987F0915A0FC}"/>
              </a:ext>
            </a:extLst>
          </p:cNvPr>
          <p:cNvSpPr>
            <a:spLocks noGrp="1"/>
          </p:cNvSpPr>
          <p:nvPr>
            <p:ph idx="1"/>
          </p:nvPr>
        </p:nvSpPr>
        <p:spPr>
          <a:xfrm>
            <a:off x="1141412" y="2249487"/>
            <a:ext cx="4459287" cy="3965046"/>
          </a:xfrm>
        </p:spPr>
        <p:txBody>
          <a:bodyPr>
            <a:normAutofit/>
          </a:bodyPr>
          <a:lstStyle/>
          <a:p>
            <a:r>
              <a:rPr lang="en-NZ" sz="2000" dirty="0"/>
              <a:t>FlexiForms allows end users to upload files, either as multiple uploads or single uploads, with customizable file size and type options.</a:t>
            </a:r>
          </a:p>
          <a:p>
            <a:pPr>
              <a:buFont typeface="Arial" panose="020B0604020202020204" pitchFamily="34" charset="0"/>
              <a:buChar char="•"/>
            </a:pPr>
            <a:r>
              <a:rPr lang="en-NZ" sz="2000" dirty="0"/>
              <a:t>Uploaded files can be easily accessed through the Admin app.</a:t>
            </a:r>
          </a:p>
          <a:p>
            <a:pPr>
              <a:buFont typeface="Arial" panose="020B0604020202020204" pitchFamily="34" charset="0"/>
              <a:buChar char="•"/>
            </a:pPr>
            <a:r>
              <a:rPr lang="en-NZ" sz="2000" dirty="0"/>
              <a:t>They can be attached to emails.</a:t>
            </a:r>
          </a:p>
          <a:p>
            <a:pPr>
              <a:buFont typeface="Arial" panose="020B0604020202020204" pitchFamily="34" charset="0"/>
              <a:buChar char="•"/>
            </a:pPr>
            <a:r>
              <a:rPr lang="en-NZ" sz="2000" dirty="0"/>
              <a:t>They can be used in email or export templates.</a:t>
            </a:r>
          </a:p>
          <a:p>
            <a:pPr marL="0" indent="0">
              <a:buNone/>
            </a:pPr>
            <a:endParaRPr lang="en-NZ" sz="2000" dirty="0"/>
          </a:p>
        </p:txBody>
      </p:sp>
      <p:pic>
        <p:nvPicPr>
          <p:cNvPr id="5" name="Picture 4">
            <a:extLst>
              <a:ext uri="{FF2B5EF4-FFF2-40B4-BE49-F238E27FC236}">
                <a16:creationId xmlns:a16="http://schemas.microsoft.com/office/drawing/2014/main" id="{5A9BDBBD-22D8-EFEC-AC9D-055CC1406949}"/>
              </a:ext>
            </a:extLst>
          </p:cNvPr>
          <p:cNvPicPr>
            <a:picLocks noChangeAspect="1"/>
          </p:cNvPicPr>
          <p:nvPr/>
        </p:nvPicPr>
        <p:blipFill>
          <a:blip r:embed="rId4"/>
          <a:stretch>
            <a:fillRect/>
          </a:stretch>
        </p:blipFill>
        <p:spPr>
          <a:xfrm>
            <a:off x="6096000" y="2570802"/>
            <a:ext cx="5456279" cy="169144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63" name="Group 6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8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Tree>
    <p:extLst>
      <p:ext uri="{BB962C8B-B14F-4D97-AF65-F5344CB8AC3E}">
        <p14:creationId xmlns:p14="http://schemas.microsoft.com/office/powerpoint/2010/main" val="133863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0768F312-6BF2-73DC-48E4-6E2963121200}"/>
            </a:ext>
          </a:extLst>
        </p:cNvPr>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65EB10-6956-08F1-5780-9C7145EAC882}"/>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sz="3200"/>
              <a:t>Uploads</a:t>
            </a:r>
          </a:p>
        </p:txBody>
      </p:sp>
      <p:sp>
        <p:nvSpPr>
          <p:cNvPr id="3" name="Rectangle 1">
            <a:extLst>
              <a:ext uri="{FF2B5EF4-FFF2-40B4-BE49-F238E27FC236}">
                <a16:creationId xmlns:a16="http://schemas.microsoft.com/office/drawing/2014/main" id="{43BAFD17-410F-EAEF-F7F5-9B336A8849DB}"/>
              </a:ext>
            </a:extLst>
          </p:cNvPr>
          <p:cNvSpPr>
            <a:spLocks noChangeArrowheads="1"/>
          </p:cNvSpPr>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sz="2000" b="0" i="0" u="none" strike="noStrike" cap="none" normalizeH="0" baseline="0" dirty="0">
                <a:ln>
                  <a:noFill/>
                </a:ln>
                <a:effectLst/>
              </a:rPr>
              <a:t>Accessing uploaded files through the Admin app is very easy. The uploaded files can be injected into an email (either in the content or as an attachment) or into a PDF/HTML file.</a:t>
            </a:r>
          </a:p>
        </p:txBody>
      </p:sp>
      <p:pic>
        <p:nvPicPr>
          <p:cNvPr id="8" name="Picture 7">
            <a:extLst>
              <a:ext uri="{FF2B5EF4-FFF2-40B4-BE49-F238E27FC236}">
                <a16:creationId xmlns:a16="http://schemas.microsoft.com/office/drawing/2014/main" id="{439DD291-0E8B-AB6B-FB95-21983373990A}"/>
              </a:ext>
            </a:extLst>
          </p:cNvPr>
          <p:cNvPicPr>
            <a:picLocks noChangeAspect="1"/>
          </p:cNvPicPr>
          <p:nvPr/>
        </p:nvPicPr>
        <p:blipFill>
          <a:blip r:embed="rId4"/>
          <a:stretch>
            <a:fillRect/>
          </a:stretch>
        </p:blipFill>
        <p:spPr>
          <a:xfrm>
            <a:off x="6096000" y="1684157"/>
            <a:ext cx="5456279" cy="346473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7" name="Group 56">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8"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59"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0"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1"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2"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0"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5"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6" name="Content Placeholder 2">
            <a:extLst>
              <a:ext uri="{FF2B5EF4-FFF2-40B4-BE49-F238E27FC236}">
                <a16:creationId xmlns:a16="http://schemas.microsoft.com/office/drawing/2014/main" id="{705DDA8D-BBCC-5899-BFDA-C0FFA1972F5D}"/>
              </a:ext>
            </a:extLst>
          </p:cNvPr>
          <p:cNvSpPr txBox="1">
            <a:spLocks/>
          </p:cNvSpPr>
          <p:nvPr/>
        </p:nvSpPr>
        <p:spPr>
          <a:xfrm>
            <a:off x="844620" y="2249487"/>
            <a:ext cx="2862444" cy="395730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1400" dirty="0">
              <a:solidFill>
                <a:srgbClr val="FFFFFF"/>
              </a:solidFill>
            </a:endParaRPr>
          </a:p>
        </p:txBody>
      </p:sp>
    </p:spTree>
    <p:extLst>
      <p:ext uri="{BB962C8B-B14F-4D97-AF65-F5344CB8AC3E}">
        <p14:creationId xmlns:p14="http://schemas.microsoft.com/office/powerpoint/2010/main" val="2866860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96724088-B05C-D00B-0763-62356FC775D0}"/>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A6A1D6-913C-225C-3422-EA1BBBDD04A2}"/>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sz="3200"/>
              <a:t>Api data sources</a:t>
            </a:r>
          </a:p>
        </p:txBody>
      </p:sp>
      <p:sp>
        <p:nvSpPr>
          <p:cNvPr id="5" name="Rectangle 2">
            <a:extLst>
              <a:ext uri="{FF2B5EF4-FFF2-40B4-BE49-F238E27FC236}">
                <a16:creationId xmlns:a16="http://schemas.microsoft.com/office/drawing/2014/main" id="{C3E34456-522D-FF19-57FF-1E0630BEE65E}"/>
              </a:ext>
            </a:extLst>
          </p:cNvPr>
          <p:cNvSpPr>
            <a:spLocks noChangeArrowheads="1"/>
          </p:cNvSpPr>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10000"/>
              </a:lnSpc>
              <a:spcBef>
                <a:spcPct val="0"/>
              </a:spcBef>
              <a:spcAft>
                <a:spcPts val="600"/>
              </a:spcAft>
              <a:buClrTx/>
              <a:buSzPct val="125000"/>
              <a:tabLst/>
            </a:pPr>
            <a:r>
              <a:rPr kumimoji="0" lang="en-US" altLang="en-US" sz="1400" b="1" i="0" u="none" strike="noStrike" cap="none" normalizeH="0" baseline="0" dirty="0">
                <a:ln>
                  <a:noFill/>
                </a:ln>
                <a:effectLst/>
              </a:rPr>
              <a:t>API Data Sources</a:t>
            </a:r>
            <a:r>
              <a:rPr kumimoji="0" lang="en-US" altLang="en-US" sz="1400" b="0" i="0" u="none" strike="noStrike" cap="none" normalizeH="0" baseline="0" dirty="0">
                <a:ln>
                  <a:noFill/>
                </a:ln>
                <a:effectLst/>
              </a:rPr>
              <a:t> make your data easily accessible to FlexiForms. Essentially, it allows your data to be communicated to FlexiForms through API endpoints, which can be used for various purposes.</a:t>
            </a:r>
          </a:p>
          <a:p>
            <a:pPr marR="0" lvl="0" defTabSz="914400" fontAlgn="base">
              <a:lnSpc>
                <a:spcPct val="110000"/>
              </a:lnSpc>
              <a:spcBef>
                <a:spcPct val="0"/>
              </a:spcBef>
              <a:spcAft>
                <a:spcPts val="600"/>
              </a:spcAft>
              <a:buClrTx/>
              <a:buSzPct val="125000"/>
              <a:tabLst/>
            </a:pPr>
            <a:r>
              <a:rPr kumimoji="0" lang="en-US" altLang="en-US" sz="1400" b="0" i="0" u="none" strike="noStrike" cap="none" normalizeH="0" baseline="0" dirty="0">
                <a:ln>
                  <a:noFill/>
                </a:ln>
                <a:effectLst/>
              </a:rPr>
              <a:t>We’ve already seen the first example: </a:t>
            </a:r>
            <a:r>
              <a:rPr kumimoji="0" lang="en-US" altLang="en-US" sz="1400" b="1" i="0" u="none" strike="noStrike" cap="none" normalizeH="0" baseline="0" dirty="0">
                <a:ln>
                  <a:noFill/>
                </a:ln>
                <a:effectLst/>
              </a:rPr>
              <a:t>Dynamic Data Injection into Forms</a:t>
            </a:r>
            <a:r>
              <a:rPr kumimoji="0" lang="en-US" altLang="en-US" sz="1400" b="0" i="0" u="none" strike="noStrike" cap="none" normalizeH="0" baseline="0" dirty="0">
                <a:ln>
                  <a:noFill/>
                </a:ln>
                <a:effectLst/>
              </a:rPr>
              <a:t>.</a:t>
            </a:r>
          </a:p>
          <a:p>
            <a:pPr marR="0" lvl="0" defTabSz="914400" fontAlgn="base">
              <a:lnSpc>
                <a:spcPct val="110000"/>
              </a:lnSpc>
              <a:spcBef>
                <a:spcPct val="0"/>
              </a:spcBef>
              <a:spcAft>
                <a:spcPts val="600"/>
              </a:spcAft>
              <a:buClrTx/>
              <a:buSzPct val="125000"/>
              <a:tabLst/>
            </a:pPr>
            <a:r>
              <a:rPr kumimoji="0" lang="en-US" altLang="en-US" sz="1400" b="0" i="0" u="none" strike="noStrike" cap="none" normalizeH="0" baseline="0" dirty="0">
                <a:ln>
                  <a:noFill/>
                </a:ln>
                <a:effectLst/>
              </a:rPr>
              <a:t>Other uses include:</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400" b="1" i="0" u="none" strike="noStrike" cap="none" normalizeH="0" baseline="0" dirty="0">
                <a:ln>
                  <a:noFill/>
                </a:ln>
                <a:effectLst/>
              </a:rPr>
              <a:t>User Verification</a:t>
            </a:r>
            <a:r>
              <a:rPr kumimoji="0" lang="en-US" altLang="en-US" sz="1400" b="0" i="0" u="none" strike="noStrike" cap="none" normalizeH="0" baseline="0" dirty="0">
                <a:ln>
                  <a:noFill/>
                </a:ln>
                <a:effectLst/>
              </a:rPr>
              <a:t>: FlexiForms can use these endpoints to verify whether the end-user is authorized. For example, we can allow only certain users to fill out the form by checking if their email is in your whitelist. We will explore the details of verification later.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400" b="1" i="0" u="none" strike="noStrike" cap="none" normalizeH="0" baseline="0" dirty="0">
                <a:ln>
                  <a:noFill/>
                </a:ln>
                <a:effectLst/>
              </a:rPr>
              <a:t>Pre-populating (Feeding) Form Data</a:t>
            </a:r>
            <a:r>
              <a:rPr kumimoji="0" lang="en-US" altLang="en-US" sz="1400" b="0" i="0" u="none" strike="noStrike" cap="none" normalizeH="0" baseline="0" dirty="0">
                <a:ln>
                  <a:noFill/>
                </a:ln>
                <a:effectLst/>
              </a:rPr>
              <a:t>: API endpoints can be used to feed a form with previously filled-in data.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endParaRPr kumimoji="0" lang="en-US" altLang="en-US" sz="1400" b="0" i="0" u="none" strike="noStrike" cap="none" normalizeH="0" baseline="0" dirty="0">
              <a:ln>
                <a:noFill/>
              </a:ln>
              <a:effectLst/>
            </a:endParaRPr>
          </a:p>
        </p:txBody>
      </p:sp>
      <p:pic>
        <p:nvPicPr>
          <p:cNvPr id="4" name="Picture 3">
            <a:extLst>
              <a:ext uri="{FF2B5EF4-FFF2-40B4-BE49-F238E27FC236}">
                <a16:creationId xmlns:a16="http://schemas.microsoft.com/office/drawing/2014/main" id="{1853BE28-24CE-1554-35A4-29A31E3885CE}"/>
              </a:ext>
            </a:extLst>
          </p:cNvPr>
          <p:cNvPicPr>
            <a:picLocks noChangeAspect="1"/>
          </p:cNvPicPr>
          <p:nvPr/>
        </p:nvPicPr>
        <p:blipFill>
          <a:blip r:embed="rId4"/>
          <a:stretch>
            <a:fillRect/>
          </a:stretch>
        </p:blipFill>
        <p:spPr>
          <a:xfrm>
            <a:off x="6096000" y="2338910"/>
            <a:ext cx="5456279" cy="215523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5" name="Group 5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5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6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6" name="Content Placeholder 2">
            <a:extLst>
              <a:ext uri="{FF2B5EF4-FFF2-40B4-BE49-F238E27FC236}">
                <a16:creationId xmlns:a16="http://schemas.microsoft.com/office/drawing/2014/main" id="{1AB882D6-DD03-C308-930C-97FC3CF4B433}"/>
              </a:ext>
            </a:extLst>
          </p:cNvPr>
          <p:cNvSpPr txBox="1">
            <a:spLocks/>
          </p:cNvSpPr>
          <p:nvPr/>
        </p:nvSpPr>
        <p:spPr>
          <a:xfrm>
            <a:off x="844620" y="2249487"/>
            <a:ext cx="2862444" cy="395730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buNone/>
            </a:pPr>
            <a:endParaRPr lang="en-US" sz="1100" dirty="0">
              <a:solidFill>
                <a:srgbClr val="FFFFFF"/>
              </a:solidFill>
            </a:endParaRPr>
          </a:p>
        </p:txBody>
      </p:sp>
    </p:spTree>
    <p:extLst>
      <p:ext uri="{BB962C8B-B14F-4D97-AF65-F5344CB8AC3E}">
        <p14:creationId xmlns:p14="http://schemas.microsoft.com/office/powerpoint/2010/main" val="3573603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985D264F-ACBF-0805-5111-9D53D90D0EC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48D57-3C59-D930-E108-4705C57071CB}"/>
              </a:ext>
            </a:extLst>
          </p:cNvPr>
          <p:cNvSpPr>
            <a:spLocks noGrp="1"/>
          </p:cNvSpPr>
          <p:nvPr>
            <p:ph type="title"/>
          </p:nvPr>
        </p:nvSpPr>
        <p:spPr>
          <a:xfrm>
            <a:off x="1141413" y="618518"/>
            <a:ext cx="9905998" cy="1478570"/>
          </a:xfrm>
        </p:spPr>
        <p:txBody>
          <a:bodyPr vert="horz" lIns="91440" tIns="45720" rIns="91440" bIns="45720" rtlCol="0" anchor="ctr">
            <a:normAutofit/>
          </a:bodyPr>
          <a:lstStyle/>
          <a:p>
            <a:r>
              <a:rPr lang="en-US" dirty="0"/>
              <a:t>Verification of the user</a:t>
            </a:r>
          </a:p>
        </p:txBody>
      </p:sp>
      <p:graphicFrame>
        <p:nvGraphicFramePr>
          <p:cNvPr id="8" name="Content Placeholder 2">
            <a:extLst>
              <a:ext uri="{FF2B5EF4-FFF2-40B4-BE49-F238E27FC236}">
                <a16:creationId xmlns:a16="http://schemas.microsoft.com/office/drawing/2014/main" id="{95428300-D3D5-866A-1C7B-60CB83FA455F}"/>
              </a:ext>
            </a:extLst>
          </p:cNvPr>
          <p:cNvGraphicFramePr/>
          <p:nvPr>
            <p:extLst>
              <p:ext uri="{D42A27DB-BD31-4B8C-83A1-F6EECF244321}">
                <p14:modId xmlns:p14="http://schemas.microsoft.com/office/powerpoint/2010/main" val="47228183"/>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647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CF33CA-501C-9DF2-B343-C30D2771AB59}"/>
            </a:ext>
          </a:extLst>
        </p:cNvPr>
        <p:cNvGrpSpPr/>
        <p:nvPr/>
      </p:nvGrpSpPr>
      <p:grpSpPr>
        <a:xfrm>
          <a:off x="0" y="0"/>
          <a:ext cx="0" cy="0"/>
          <a:chOff x="0" y="0"/>
          <a:chExt cx="0" cy="0"/>
        </a:xfrm>
      </p:grpSpPr>
      <p:sp useBgFill="1">
        <p:nvSpPr>
          <p:cNvPr id="152" name="Rectangle 15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54" name="Rectangle 153">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5"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18F222-6CD5-A6B7-5134-2444B56940EB}"/>
              </a:ext>
            </a:extLst>
          </p:cNvPr>
          <p:cNvSpPr>
            <a:spLocks noGrp="1"/>
          </p:cNvSpPr>
          <p:nvPr>
            <p:ph type="title"/>
          </p:nvPr>
        </p:nvSpPr>
        <p:spPr>
          <a:xfrm>
            <a:off x="855266" y="618518"/>
            <a:ext cx="2851417" cy="1478570"/>
          </a:xfrm>
        </p:spPr>
        <p:txBody>
          <a:bodyPr>
            <a:normAutofit/>
          </a:bodyPr>
          <a:lstStyle/>
          <a:p>
            <a:r>
              <a:rPr lang="en-NZ" sz="3200" dirty="0">
                <a:solidFill>
                  <a:srgbClr val="FFFFFF"/>
                </a:solidFill>
              </a:rPr>
              <a:t>Verification of the user</a:t>
            </a:r>
          </a:p>
        </p:txBody>
      </p:sp>
      <p:grpSp>
        <p:nvGrpSpPr>
          <p:cNvPr id="156" name="Group 155">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57"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58"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59"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0"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1"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2"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3"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4"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5"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6"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7"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8"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69"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0"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1"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2"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3"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74"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5"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6"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7"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8"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9"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8"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9"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0"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1"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4" name="Picture 3" descr="A screenshot of a computer&#10;&#10;AI-generated content may be incorrect.">
            <a:extLst>
              <a:ext uri="{FF2B5EF4-FFF2-40B4-BE49-F238E27FC236}">
                <a16:creationId xmlns:a16="http://schemas.microsoft.com/office/drawing/2014/main" id="{EEC7C495-BE49-737A-312F-37EA02F0A95E}"/>
              </a:ext>
            </a:extLst>
          </p:cNvPr>
          <p:cNvPicPr>
            <a:picLocks noChangeAspect="1"/>
          </p:cNvPicPr>
          <p:nvPr/>
        </p:nvPicPr>
        <p:blipFill>
          <a:blip r:embed="rId3"/>
          <a:stretch>
            <a:fillRect/>
          </a:stretch>
        </p:blipFill>
        <p:spPr>
          <a:xfrm>
            <a:off x="4711778" y="1732847"/>
            <a:ext cx="6844045" cy="3387801"/>
          </a:xfrm>
          <a:prstGeom prst="rect">
            <a:avLst/>
          </a:prstGeom>
        </p:spPr>
      </p:pic>
      <p:sp>
        <p:nvSpPr>
          <p:cNvPr id="5" name="Rectangle 4">
            <a:extLst>
              <a:ext uri="{FF2B5EF4-FFF2-40B4-BE49-F238E27FC236}">
                <a16:creationId xmlns:a16="http://schemas.microsoft.com/office/drawing/2014/main" id="{9C44F74D-8DC5-9A7D-B016-ED0E79AF6A9A}"/>
              </a:ext>
            </a:extLst>
          </p:cNvPr>
          <p:cNvSpPr/>
          <p:nvPr/>
        </p:nvSpPr>
        <p:spPr>
          <a:xfrm>
            <a:off x="3627148" y="1147146"/>
            <a:ext cx="1165373" cy="8055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NZ"/>
          </a:p>
        </p:txBody>
      </p:sp>
      <p:graphicFrame>
        <p:nvGraphicFramePr>
          <p:cNvPr id="15" name="Content Placeholder 2">
            <a:extLst>
              <a:ext uri="{FF2B5EF4-FFF2-40B4-BE49-F238E27FC236}">
                <a16:creationId xmlns:a16="http://schemas.microsoft.com/office/drawing/2014/main" id="{B67D6A5F-E53C-B74D-C58C-579400BEC01C}"/>
              </a:ext>
            </a:extLst>
          </p:cNvPr>
          <p:cNvGraphicFramePr/>
          <p:nvPr>
            <p:extLst>
              <p:ext uri="{D42A27DB-BD31-4B8C-83A1-F6EECF244321}">
                <p14:modId xmlns:p14="http://schemas.microsoft.com/office/powerpoint/2010/main" val="3757873165"/>
              </p:ext>
            </p:extLst>
          </p:nvPr>
        </p:nvGraphicFramePr>
        <p:xfrm>
          <a:off x="844620" y="2249487"/>
          <a:ext cx="2862444" cy="39573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169920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21009C-A3E3-A68A-9D1F-2484967A4DE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E01DE8-0233-90E3-EDBA-32DDD56286E6}"/>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200">
                <a:solidFill>
                  <a:srgbClr val="FFFFFF"/>
                </a:solidFill>
              </a:rPr>
              <a:t>Verification of the user</a:t>
            </a:r>
          </a:p>
        </p:txBody>
      </p:sp>
      <p:sp>
        <p:nvSpPr>
          <p:cNvPr id="5" name="Rectangle 2">
            <a:extLst>
              <a:ext uri="{FF2B5EF4-FFF2-40B4-BE49-F238E27FC236}">
                <a16:creationId xmlns:a16="http://schemas.microsoft.com/office/drawing/2014/main" id="{060844FD-DFC4-7546-2600-161D9349688C}"/>
              </a:ext>
            </a:extLst>
          </p:cNvPr>
          <p:cNvSpPr>
            <a:spLocks noChangeArrowheads="1"/>
          </p:cNvSpPr>
          <p:nvPr/>
        </p:nvSpPr>
        <p:spPr bwMode="auto">
          <a:xfrm>
            <a:off x="844620" y="2249487"/>
            <a:ext cx="2862444" cy="39573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10000"/>
              </a:lnSpc>
              <a:spcBef>
                <a:spcPct val="0"/>
              </a:spcBef>
              <a:spcAft>
                <a:spcPts val="600"/>
              </a:spcAft>
              <a:buClrTx/>
              <a:buSzPct val="125000"/>
              <a:tabLst/>
            </a:pPr>
            <a:r>
              <a:rPr kumimoji="0" lang="en-US" altLang="en-US" sz="900" b="0" i="0" u="none" strike="noStrike" cap="none" normalizeH="0" baseline="0" dirty="0">
                <a:ln>
                  <a:noFill/>
                </a:ln>
                <a:solidFill>
                  <a:srgbClr val="FFFFFF"/>
                </a:solidFill>
                <a:effectLst/>
              </a:rPr>
              <a:t>When it comes to </a:t>
            </a:r>
            <a:r>
              <a:rPr kumimoji="0" lang="en-US" altLang="en-US" sz="900" b="1" i="0" u="none" strike="noStrike" cap="none" normalizeH="0" baseline="0" dirty="0">
                <a:ln>
                  <a:noFill/>
                </a:ln>
                <a:solidFill>
                  <a:srgbClr val="FFFFFF"/>
                </a:solidFill>
                <a:effectLst/>
              </a:rPr>
              <a:t>targets</a:t>
            </a:r>
            <a:r>
              <a:rPr kumimoji="0" lang="en-US" altLang="en-US" sz="900" b="0" i="0" u="none" strike="noStrike" cap="none" normalizeH="0" baseline="0" dirty="0">
                <a:ln>
                  <a:noFill/>
                </a:ln>
                <a:solidFill>
                  <a:srgbClr val="FFFFFF"/>
                </a:solidFill>
                <a:effectLst/>
              </a:rPr>
              <a:t>, they can be almost anything:</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900" b="0" i="0" u="none" strike="noStrike" cap="none" normalizeH="0" baseline="0" dirty="0">
                <a:ln>
                  <a:noFill/>
                </a:ln>
                <a:solidFill>
                  <a:srgbClr val="FFFFFF"/>
                </a:solidFill>
                <a:effectLst/>
              </a:rPr>
              <a:t>A </a:t>
            </a:r>
            <a:r>
              <a:rPr kumimoji="0" lang="en-US" altLang="en-US" sz="900" b="1" i="0" u="none" strike="noStrike" cap="none" normalizeH="0" baseline="0" dirty="0">
                <a:ln>
                  <a:noFill/>
                </a:ln>
                <a:solidFill>
                  <a:srgbClr val="FFFFFF"/>
                </a:solidFill>
                <a:effectLst/>
              </a:rPr>
              <a:t>fixed text</a:t>
            </a:r>
            <a:r>
              <a:rPr kumimoji="0" lang="en-US" altLang="en-US" sz="900" b="0" i="0" u="none" strike="noStrike" cap="none" normalizeH="0" baseline="0" dirty="0">
                <a:ln>
                  <a:noFill/>
                </a:ln>
                <a:solidFill>
                  <a:srgbClr val="FFFFFF"/>
                </a:solidFill>
                <a:effectLst/>
              </a:rPr>
              <a:t>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900" b="0" i="0" u="none" strike="noStrike" cap="none" normalizeH="0" baseline="0" dirty="0">
                <a:ln>
                  <a:noFill/>
                </a:ln>
                <a:solidFill>
                  <a:srgbClr val="FFFFFF"/>
                </a:solidFill>
                <a:effectLst/>
              </a:rPr>
              <a:t>A </a:t>
            </a:r>
            <a:r>
              <a:rPr kumimoji="0" lang="en-US" altLang="en-US" sz="900" b="1" i="0" u="none" strike="noStrike" cap="none" normalizeH="0" baseline="0" dirty="0">
                <a:ln>
                  <a:noFill/>
                </a:ln>
                <a:solidFill>
                  <a:srgbClr val="FFFFFF"/>
                </a:solidFill>
                <a:effectLst/>
              </a:rPr>
              <a:t>piece of information</a:t>
            </a:r>
            <a:r>
              <a:rPr kumimoji="0" lang="en-US" altLang="en-US" sz="900" b="0" i="0" u="none" strike="noStrike" cap="none" normalizeH="0" baseline="0" dirty="0">
                <a:ln>
                  <a:noFill/>
                </a:ln>
                <a:solidFill>
                  <a:srgbClr val="FFFFFF"/>
                </a:solidFill>
                <a:effectLst/>
              </a:rPr>
              <a:t> returned from an API endpoint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900" b="1" i="0" u="none" strike="noStrike" cap="none" normalizeH="0" baseline="0" dirty="0">
                <a:ln>
                  <a:noFill/>
                </a:ln>
                <a:solidFill>
                  <a:srgbClr val="FFFFFF"/>
                </a:solidFill>
                <a:effectLst/>
              </a:rPr>
              <a:t>Data inside the URL, cookies, etc.</a:t>
            </a:r>
            <a:r>
              <a:rPr kumimoji="0" lang="en-US" altLang="en-US" sz="900" b="0" i="0" u="none" strike="noStrike" cap="none" normalizeH="0" baseline="0" dirty="0">
                <a:ln>
                  <a:noFill/>
                </a:ln>
                <a:solidFill>
                  <a:srgbClr val="FFFFFF"/>
                </a:solidFill>
                <a:effectLst/>
              </a:rPr>
              <a:t>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900" b="0" i="0" u="none" strike="noStrike" cap="none" normalizeH="0" baseline="0" dirty="0">
                <a:ln>
                  <a:noFill/>
                </a:ln>
                <a:solidFill>
                  <a:srgbClr val="FFFFFF"/>
                </a:solidFill>
                <a:effectLst/>
              </a:rPr>
              <a:t>A </a:t>
            </a:r>
            <a:r>
              <a:rPr kumimoji="0" lang="en-US" altLang="en-US" sz="900" b="1" i="0" u="none" strike="noStrike" cap="none" normalizeH="0" baseline="0" dirty="0">
                <a:ln>
                  <a:noFill/>
                </a:ln>
                <a:solidFill>
                  <a:srgbClr val="FFFFFF"/>
                </a:solidFill>
                <a:effectLst/>
              </a:rPr>
              <a:t>third-party verification</a:t>
            </a:r>
            <a:r>
              <a:rPr kumimoji="0" lang="en-US" altLang="en-US" sz="900" b="0" i="0" u="none" strike="noStrike" cap="none" normalizeH="0" baseline="0" dirty="0">
                <a:ln>
                  <a:noFill/>
                </a:ln>
                <a:solidFill>
                  <a:srgbClr val="FFFFFF"/>
                </a:solidFill>
                <a:effectLst/>
              </a:rPr>
              <a:t> </a:t>
            </a:r>
          </a:p>
          <a:p>
            <a:pPr marR="0" lvl="0" defTabSz="914400" fontAlgn="base">
              <a:lnSpc>
                <a:spcPct val="110000"/>
              </a:lnSpc>
              <a:spcBef>
                <a:spcPct val="0"/>
              </a:spcBef>
              <a:spcAft>
                <a:spcPts val="600"/>
              </a:spcAft>
              <a:buClrTx/>
              <a:buSzPct val="125000"/>
              <a:tabLst/>
            </a:pPr>
            <a:r>
              <a:rPr kumimoji="0" lang="en-US" altLang="en-US" sz="900" b="0" i="0" u="none" strike="noStrike" cap="none" normalizeH="0" baseline="0" dirty="0">
                <a:ln>
                  <a:noFill/>
                </a:ln>
                <a:solidFill>
                  <a:srgbClr val="FFFFFF"/>
                </a:solidFill>
                <a:effectLst/>
              </a:rPr>
              <a:t>For example:</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900" b="0" i="0" u="none" strike="noStrike" cap="none" normalizeH="0" baseline="0" dirty="0">
                <a:ln>
                  <a:noFill/>
                </a:ln>
                <a:solidFill>
                  <a:srgbClr val="FFFFFF"/>
                </a:solidFill>
                <a:effectLst/>
              </a:rPr>
              <a:t>If the </a:t>
            </a:r>
            <a:r>
              <a:rPr kumimoji="0" lang="en-US" altLang="en-US" sz="900" b="1" i="0" u="none" strike="noStrike" cap="none" normalizeH="0" baseline="0" dirty="0">
                <a:ln>
                  <a:noFill/>
                </a:ln>
                <a:solidFill>
                  <a:srgbClr val="FFFFFF"/>
                </a:solidFill>
                <a:effectLst/>
              </a:rPr>
              <a:t>source</a:t>
            </a:r>
            <a:r>
              <a:rPr kumimoji="0" lang="en-US" altLang="en-US" sz="900" b="0" i="0" u="none" strike="noStrike" cap="none" normalizeH="0" baseline="0" dirty="0">
                <a:ln>
                  <a:noFill/>
                </a:ln>
                <a:solidFill>
                  <a:srgbClr val="FFFFFF"/>
                </a:solidFill>
                <a:effectLst/>
              </a:rPr>
              <a:t> is a piece of information in the URL (such as an encoded text) and the </a:t>
            </a:r>
            <a:r>
              <a:rPr kumimoji="0" lang="en-US" altLang="en-US" sz="900" b="1" i="0" u="none" strike="noStrike" cap="none" normalizeH="0" baseline="0" dirty="0">
                <a:ln>
                  <a:noFill/>
                </a:ln>
                <a:solidFill>
                  <a:srgbClr val="FFFFFF"/>
                </a:solidFill>
                <a:effectLst/>
              </a:rPr>
              <a:t>target</a:t>
            </a:r>
            <a:r>
              <a:rPr kumimoji="0" lang="en-US" altLang="en-US" sz="900" b="0" i="0" u="none" strike="noStrike" cap="none" normalizeH="0" baseline="0" dirty="0">
                <a:ln>
                  <a:noFill/>
                </a:ln>
                <a:solidFill>
                  <a:srgbClr val="FFFFFF"/>
                </a:solidFill>
                <a:effectLst/>
              </a:rPr>
              <a:t> is a password (the decoded version of that text) provided by the user on the verification screen—voilà! You have a </a:t>
            </a:r>
            <a:r>
              <a:rPr kumimoji="0" lang="en-US" altLang="en-US" sz="900" b="1" i="0" u="none" strike="noStrike" cap="none" normalizeH="0" baseline="0" dirty="0">
                <a:ln>
                  <a:noFill/>
                </a:ln>
                <a:solidFill>
                  <a:srgbClr val="FFFFFF"/>
                </a:solidFill>
                <a:effectLst/>
              </a:rPr>
              <a:t>password-protected form</a:t>
            </a:r>
            <a:r>
              <a:rPr kumimoji="0" lang="en-US" altLang="en-US" sz="900" b="0" i="0" u="none" strike="noStrike" cap="none" normalizeH="0" baseline="0" dirty="0">
                <a:ln>
                  <a:noFill/>
                </a:ln>
                <a:solidFill>
                  <a:srgbClr val="FFFFFF"/>
                </a:solidFill>
                <a:effectLst/>
              </a:rPr>
              <a:t>.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900" b="0" i="0" u="none" strike="noStrike" cap="none" normalizeH="0" baseline="0" dirty="0">
                <a:ln>
                  <a:noFill/>
                </a:ln>
                <a:solidFill>
                  <a:srgbClr val="FFFFFF"/>
                </a:solidFill>
                <a:effectLst/>
              </a:rPr>
              <a:t>If the </a:t>
            </a:r>
            <a:r>
              <a:rPr kumimoji="0" lang="en-US" altLang="en-US" sz="900" b="1" i="0" u="none" strike="noStrike" cap="none" normalizeH="0" baseline="0" dirty="0">
                <a:ln>
                  <a:noFill/>
                </a:ln>
                <a:solidFill>
                  <a:srgbClr val="FFFFFF"/>
                </a:solidFill>
                <a:effectLst/>
              </a:rPr>
              <a:t>source</a:t>
            </a:r>
            <a:r>
              <a:rPr kumimoji="0" lang="en-US" altLang="en-US" sz="900" b="0" i="0" u="none" strike="noStrike" cap="none" normalizeH="0" baseline="0" dirty="0">
                <a:ln>
                  <a:noFill/>
                </a:ln>
                <a:solidFill>
                  <a:srgbClr val="FFFFFF"/>
                </a:solidFill>
                <a:effectLst/>
              </a:rPr>
              <a:t> is an email entered on the verification screen and the </a:t>
            </a:r>
            <a:r>
              <a:rPr kumimoji="0" lang="en-US" altLang="en-US" sz="900" b="1" i="0" u="none" strike="noStrike" cap="none" normalizeH="0" baseline="0" dirty="0">
                <a:ln>
                  <a:noFill/>
                </a:ln>
                <a:solidFill>
                  <a:srgbClr val="FFFFFF"/>
                </a:solidFill>
                <a:effectLst/>
              </a:rPr>
              <a:t>target</a:t>
            </a:r>
            <a:r>
              <a:rPr kumimoji="0" lang="en-US" altLang="en-US" sz="900" b="0" i="0" u="none" strike="noStrike" cap="none" normalizeH="0" baseline="0" dirty="0">
                <a:ln>
                  <a:noFill/>
                </a:ln>
                <a:solidFill>
                  <a:srgbClr val="FFFFFF"/>
                </a:solidFill>
                <a:effectLst/>
              </a:rPr>
              <a:t> is an API endpoint, you can check whether the email exists in a third-party tool’s database (e.g., an HR system used by your organization). </a:t>
            </a:r>
          </a:p>
          <a:p>
            <a:pPr marR="0" lvl="0" defTabSz="914400" fontAlgn="base">
              <a:lnSpc>
                <a:spcPct val="110000"/>
              </a:lnSpc>
              <a:spcBef>
                <a:spcPct val="0"/>
              </a:spcBef>
              <a:spcAft>
                <a:spcPts val="600"/>
              </a:spcAft>
              <a:buClrTx/>
              <a:buSzPct val="125000"/>
              <a:tabLst/>
            </a:pPr>
            <a:r>
              <a:rPr kumimoji="0" lang="en-US" altLang="en-US" sz="900" b="0" i="0" u="none" strike="noStrike" cap="none" normalizeH="0" baseline="0" dirty="0">
                <a:ln>
                  <a:noFill/>
                </a:ln>
                <a:solidFill>
                  <a:srgbClr val="FFFFFF"/>
                </a:solidFill>
                <a:effectLst/>
              </a:rPr>
              <a:t>FlexiForms allows you to </a:t>
            </a:r>
            <a:r>
              <a:rPr kumimoji="0" lang="en-US" altLang="en-US" sz="900" b="1" i="0" u="none" strike="noStrike" cap="none" normalizeH="0" baseline="0" dirty="0">
                <a:ln>
                  <a:noFill/>
                </a:ln>
                <a:solidFill>
                  <a:srgbClr val="FFFFFF"/>
                </a:solidFill>
                <a:effectLst/>
              </a:rPr>
              <a:t>freely design the Verification Screen</a:t>
            </a:r>
            <a:r>
              <a:rPr kumimoji="0" lang="en-US" altLang="en-US" sz="900" b="0" i="0" u="none" strike="noStrike" cap="none" normalizeH="0" baseline="0" dirty="0">
                <a:ln>
                  <a:noFill/>
                </a:ln>
                <a:solidFill>
                  <a:srgbClr val="FFFFFF"/>
                </a:solidFill>
                <a:effectLst/>
              </a:rPr>
              <a:t>. Any question added to this screen becomes an </a:t>
            </a:r>
            <a:r>
              <a:rPr kumimoji="0" lang="en-US" altLang="en-US" sz="900" b="1" i="0" u="none" strike="noStrike" cap="none" normalizeH="0" baseline="0" dirty="0">
                <a:ln>
                  <a:noFill/>
                </a:ln>
                <a:solidFill>
                  <a:srgbClr val="FFFFFF"/>
                </a:solidFill>
                <a:effectLst/>
              </a:rPr>
              <a:t>integral part of the form data</a:t>
            </a:r>
            <a:r>
              <a:rPr kumimoji="0" lang="en-US" altLang="en-US" sz="900" b="0" i="0" u="none" strike="noStrike" cap="none" normalizeH="0" baseline="0" dirty="0">
                <a:ln>
                  <a:noFill/>
                </a:ln>
                <a:solidFill>
                  <a:srgbClr val="FFFFFF"/>
                </a:solidFill>
                <a:effectLst/>
              </a:rPr>
              <a:t>, making it available for </a:t>
            </a:r>
            <a:r>
              <a:rPr kumimoji="0" lang="en-US" altLang="en-US" sz="900" b="1" i="0" u="none" strike="noStrike" cap="none" normalizeH="0" baseline="0" dirty="0">
                <a:ln>
                  <a:noFill/>
                </a:ln>
                <a:solidFill>
                  <a:srgbClr val="FFFFFF"/>
                </a:solidFill>
                <a:effectLst/>
              </a:rPr>
              <a:t>jobs and rules</a:t>
            </a:r>
            <a:r>
              <a:rPr kumimoji="0" lang="en-US" altLang="en-US" sz="900" b="0" i="0" u="none" strike="noStrike" cap="none" normalizeH="0" baseline="0" dirty="0">
                <a:ln>
                  <a:noFill/>
                </a:ln>
                <a:solidFill>
                  <a:srgbClr val="FFFFFF"/>
                </a:solidFill>
                <a:effectLst/>
              </a:rPr>
              <a:t>.</a:t>
            </a:r>
          </a:p>
        </p:txBody>
      </p:sp>
      <p:grpSp>
        <p:nvGrpSpPr>
          <p:cNvPr id="21" name="Group 20">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2"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23"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4"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5"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6"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7"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8"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9"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0"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1"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2"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3"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34"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39"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0"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1"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2"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3"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4"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5"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6"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7"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8" name="Picture 7" descr="Computer script on a screen">
            <a:extLst>
              <a:ext uri="{FF2B5EF4-FFF2-40B4-BE49-F238E27FC236}">
                <a16:creationId xmlns:a16="http://schemas.microsoft.com/office/drawing/2014/main" id="{50CD76C0-2EDE-D72B-2E30-F96235D49719}"/>
              </a:ext>
            </a:extLst>
          </p:cNvPr>
          <p:cNvPicPr>
            <a:picLocks noChangeAspect="1"/>
          </p:cNvPicPr>
          <p:nvPr/>
        </p:nvPicPr>
        <p:blipFill>
          <a:blip r:embed="rId3"/>
          <a:srcRect t="107" r="3" b="1806"/>
          <a:stretch/>
        </p:blipFill>
        <p:spPr>
          <a:xfrm>
            <a:off x="4711778" y="1186177"/>
            <a:ext cx="6844045" cy="4481141"/>
          </a:xfrm>
          <a:prstGeom prst="rect">
            <a:avLst/>
          </a:prstGeom>
        </p:spPr>
      </p:pic>
      <p:sp>
        <p:nvSpPr>
          <p:cNvPr id="3" name="TextBox 2">
            <a:extLst>
              <a:ext uri="{FF2B5EF4-FFF2-40B4-BE49-F238E27FC236}">
                <a16:creationId xmlns:a16="http://schemas.microsoft.com/office/drawing/2014/main" id="{7ECD454E-D5CF-AC06-6C34-344CF88AF3C5}"/>
              </a:ext>
            </a:extLst>
          </p:cNvPr>
          <p:cNvSpPr txBox="1"/>
          <p:nvPr/>
        </p:nvSpPr>
        <p:spPr>
          <a:xfrm>
            <a:off x="844620" y="2249487"/>
            <a:ext cx="2862444" cy="3957302"/>
          </a:xfrm>
          <a:prstGeom prst="rect">
            <a:avLst/>
          </a:prstGeom>
        </p:spPr>
        <p:txBody>
          <a:bodyPr vert="horz" lIns="91440" tIns="45720" rIns="91440" bIns="45720" rtlCol="0">
            <a:normAutofit/>
          </a:bodyPr>
          <a:lstStyle/>
          <a:p>
            <a:pPr defTabSz="914400">
              <a:lnSpc>
                <a:spcPct val="110000"/>
              </a:lnSpc>
              <a:spcAft>
                <a:spcPts val="600"/>
              </a:spcAft>
              <a:buSzPct val="125000"/>
            </a:pPr>
            <a:endParaRPr lang="en-US" sz="1000" dirty="0">
              <a:solidFill>
                <a:srgbClr val="FFFFFF"/>
              </a:solidFill>
            </a:endParaRPr>
          </a:p>
        </p:txBody>
      </p:sp>
    </p:spTree>
    <p:extLst>
      <p:ext uri="{BB962C8B-B14F-4D97-AF65-F5344CB8AC3E}">
        <p14:creationId xmlns:p14="http://schemas.microsoft.com/office/powerpoint/2010/main" val="287098656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75D4B450-4119-A5EE-79B9-52B11D7A85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E513F8-993B-95CA-CC96-08277E0F1018}"/>
              </a:ext>
            </a:extLst>
          </p:cNvPr>
          <p:cNvSpPr>
            <a:spLocks noGrp="1"/>
          </p:cNvSpPr>
          <p:nvPr>
            <p:ph type="title"/>
          </p:nvPr>
        </p:nvSpPr>
        <p:spPr>
          <a:xfrm>
            <a:off x="1141413" y="618518"/>
            <a:ext cx="9905998" cy="1478570"/>
          </a:xfrm>
        </p:spPr>
        <p:txBody>
          <a:bodyPr>
            <a:normAutofit/>
          </a:bodyPr>
          <a:lstStyle/>
          <a:p>
            <a:r>
              <a:rPr lang="en-NZ" sz="3600" dirty="0">
                <a:solidFill>
                  <a:srgbClr val="FFFFFF"/>
                </a:solidFill>
              </a:rPr>
              <a:t>the functions of Online Form applications</a:t>
            </a:r>
            <a:endParaRPr lang="en-NZ" dirty="0"/>
          </a:p>
        </p:txBody>
      </p:sp>
      <p:graphicFrame>
        <p:nvGraphicFramePr>
          <p:cNvPr id="41" name="Content Placeholder 2">
            <a:extLst>
              <a:ext uri="{FF2B5EF4-FFF2-40B4-BE49-F238E27FC236}">
                <a16:creationId xmlns:a16="http://schemas.microsoft.com/office/drawing/2014/main" id="{066D3050-0A3A-3239-19D8-2743CD266605}"/>
              </a:ext>
            </a:extLst>
          </p:cNvPr>
          <p:cNvGraphicFramePr>
            <a:graphicFrameLocks noGrp="1"/>
          </p:cNvGraphicFramePr>
          <p:nvPr>
            <p:ph idx="1"/>
            <p:extLst>
              <p:ext uri="{D42A27DB-BD31-4B8C-83A1-F6EECF244321}">
                <p14:modId xmlns:p14="http://schemas.microsoft.com/office/powerpoint/2010/main" val="886058115"/>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797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4E7167-944C-FF16-B375-789FD50566A5}"/>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F58A98-1E82-4880-2DBA-E51BA827D60B}"/>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200" dirty="0">
                <a:solidFill>
                  <a:srgbClr val="FFFFFF"/>
                </a:solidFill>
              </a:rPr>
              <a:t>Verification of the user</a:t>
            </a:r>
          </a:p>
        </p:txBody>
      </p:sp>
      <p:sp>
        <p:nvSpPr>
          <p:cNvPr id="4" name="Rectangle 1">
            <a:extLst>
              <a:ext uri="{FF2B5EF4-FFF2-40B4-BE49-F238E27FC236}">
                <a16:creationId xmlns:a16="http://schemas.microsoft.com/office/drawing/2014/main" id="{99039F68-4F8E-FF45-186B-F41AA781EC12}"/>
              </a:ext>
            </a:extLst>
          </p:cNvPr>
          <p:cNvSpPr>
            <a:spLocks noChangeArrowheads="1"/>
          </p:cNvSpPr>
          <p:nvPr/>
        </p:nvSpPr>
        <p:spPr bwMode="auto">
          <a:xfrm>
            <a:off x="844620" y="2249487"/>
            <a:ext cx="2862444" cy="39573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sz="1400" b="0" i="0" u="none" strike="noStrike" cap="none" normalizeH="0" baseline="0" dirty="0">
                <a:ln>
                  <a:noFill/>
                </a:ln>
                <a:solidFill>
                  <a:srgbClr val="FFFFFF"/>
                </a:solidFill>
                <a:effectLst/>
              </a:rPr>
              <a:t>FlexiForms allows you to design the Verification Screen freely. Any question on this screen becomes an integral part of the form data, making it available for jobs and rules.</a:t>
            </a:r>
          </a:p>
        </p:txBody>
      </p:sp>
      <p:grpSp>
        <p:nvGrpSpPr>
          <p:cNvPr id="59" name="Group 5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5" name="Picture 4">
            <a:extLst>
              <a:ext uri="{FF2B5EF4-FFF2-40B4-BE49-F238E27FC236}">
                <a16:creationId xmlns:a16="http://schemas.microsoft.com/office/drawing/2014/main" id="{A1D935B5-E022-8A00-D302-1E9F9CC39B37}"/>
              </a:ext>
            </a:extLst>
          </p:cNvPr>
          <p:cNvPicPr>
            <a:picLocks noChangeAspect="1"/>
          </p:cNvPicPr>
          <p:nvPr/>
        </p:nvPicPr>
        <p:blipFill>
          <a:blip r:embed="rId3"/>
          <a:stretch>
            <a:fillRect/>
          </a:stretch>
        </p:blipFill>
        <p:spPr>
          <a:xfrm>
            <a:off x="4711778" y="1065553"/>
            <a:ext cx="6844045" cy="4722390"/>
          </a:xfrm>
          <a:prstGeom prst="rect">
            <a:avLst/>
          </a:prstGeom>
        </p:spPr>
      </p:pic>
      <p:sp>
        <p:nvSpPr>
          <p:cNvPr id="3" name="TextBox 2">
            <a:extLst>
              <a:ext uri="{FF2B5EF4-FFF2-40B4-BE49-F238E27FC236}">
                <a16:creationId xmlns:a16="http://schemas.microsoft.com/office/drawing/2014/main" id="{529A7AFB-AAD7-5853-B406-28958138AD84}"/>
              </a:ext>
            </a:extLst>
          </p:cNvPr>
          <p:cNvSpPr txBox="1"/>
          <p:nvPr/>
        </p:nvSpPr>
        <p:spPr>
          <a:xfrm>
            <a:off x="844620" y="2249487"/>
            <a:ext cx="2862444" cy="3957302"/>
          </a:xfrm>
          <a:prstGeom prst="rect">
            <a:avLst/>
          </a:prstGeom>
        </p:spPr>
        <p:txBody>
          <a:bodyPr vert="horz" lIns="91440" tIns="45720" rIns="91440" bIns="45720" rtlCol="0">
            <a:normAutofit/>
          </a:bodyPr>
          <a:lstStyle/>
          <a:p>
            <a:pPr defTabSz="914400">
              <a:lnSpc>
                <a:spcPct val="120000"/>
              </a:lnSpc>
              <a:spcAft>
                <a:spcPts val="600"/>
              </a:spcAft>
              <a:buSzPct val="125000"/>
            </a:pPr>
            <a:endParaRPr lang="en-US" sz="1400" dirty="0">
              <a:solidFill>
                <a:srgbClr val="FFFFFF"/>
              </a:solidFill>
            </a:endParaRPr>
          </a:p>
        </p:txBody>
      </p:sp>
      <p:sp>
        <p:nvSpPr>
          <p:cNvPr id="6" name="Content Placeholder 2">
            <a:extLst>
              <a:ext uri="{FF2B5EF4-FFF2-40B4-BE49-F238E27FC236}">
                <a16:creationId xmlns:a16="http://schemas.microsoft.com/office/drawing/2014/main" id="{827D387F-BFBC-C7F0-BB7A-F1C1B9AA48A6}"/>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262734318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2E651F81-270B-197C-A32C-24396D00A566}"/>
            </a:ext>
          </a:extLst>
        </p:cNvPr>
        <p:cNvGrpSpPr/>
        <p:nvPr/>
      </p:nvGrpSpPr>
      <p:grpSpPr>
        <a:xfrm>
          <a:off x="0" y="0"/>
          <a:ext cx="0" cy="0"/>
          <a:chOff x="0" y="0"/>
          <a:chExt cx="0" cy="0"/>
        </a:xfrm>
      </p:grpSpPr>
      <p:sp useBgFill="1">
        <p:nvSpPr>
          <p:cNvPr id="207" name="Rectangle 206">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08"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2CF60C-DB47-CCC6-F58A-5A3DAE917869}"/>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sz="3200"/>
              <a:t>Verification of the user</a:t>
            </a:r>
          </a:p>
        </p:txBody>
      </p:sp>
      <p:sp>
        <p:nvSpPr>
          <p:cNvPr id="4" name="Rectangle 1">
            <a:extLst>
              <a:ext uri="{FF2B5EF4-FFF2-40B4-BE49-F238E27FC236}">
                <a16:creationId xmlns:a16="http://schemas.microsoft.com/office/drawing/2014/main" id="{CE7B854E-2646-A7FD-79C3-C63458C5F84E}"/>
              </a:ext>
            </a:extLst>
          </p:cNvPr>
          <p:cNvSpPr>
            <a:spLocks noChangeArrowheads="1"/>
          </p:cNvSpPr>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10000"/>
              </a:lnSpc>
              <a:spcBef>
                <a:spcPct val="0"/>
              </a:spcBef>
              <a:spcAft>
                <a:spcPts val="600"/>
              </a:spcAft>
              <a:buClrTx/>
              <a:buSzPct val="125000"/>
              <a:tabLst/>
            </a:pPr>
            <a:r>
              <a:rPr kumimoji="0" lang="en-US" altLang="en-US" sz="1100" b="0" i="0" u="none" strike="noStrike" cap="none" normalizeH="0" baseline="0" dirty="0">
                <a:ln>
                  <a:noFill/>
                </a:ln>
                <a:effectLst/>
              </a:rPr>
              <a:t>The flexibility of this source-target matching mechanism allows FlexiForms to support a wide range of verification </a:t>
            </a:r>
            <a:r>
              <a:rPr kumimoji="0" lang="en-US" altLang="en-US" sz="1100" b="0" i="0" u="none" strike="noStrike" cap="none" normalizeH="0" baseline="0" dirty="0" err="1">
                <a:ln>
                  <a:noFill/>
                </a:ln>
                <a:effectLst/>
              </a:rPr>
              <a:t>scenarios.For</a:t>
            </a:r>
            <a:r>
              <a:rPr kumimoji="0" lang="en-US" altLang="en-US" sz="1100" b="0" i="0" u="none" strike="noStrike" cap="none" normalizeH="0" baseline="0" dirty="0">
                <a:ln>
                  <a:noFill/>
                </a:ln>
                <a:effectLst/>
              </a:rPr>
              <a:t> example, suppose you want to send unique links to specific individuals who need to fill out the form. In this case:</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100" b="1" i="0" u="none" strike="noStrike" cap="none" normalizeH="0" baseline="0" dirty="0">
                <a:ln>
                  <a:noFill/>
                </a:ln>
                <a:effectLst/>
              </a:rPr>
              <a:t>Source</a:t>
            </a:r>
            <a:r>
              <a:rPr kumimoji="0" lang="en-US" altLang="en-US" sz="1100" b="0" i="0" u="none" strike="noStrike" cap="none" normalizeH="0" baseline="0" dirty="0">
                <a:ln>
                  <a:noFill/>
                </a:ln>
                <a:effectLst/>
              </a:rPr>
              <a:t>: A piece of information in the form link’s URL (e.g., a user key).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100" b="1" i="0" u="none" strike="noStrike" cap="none" normalizeH="0" baseline="0" dirty="0">
                <a:ln>
                  <a:noFill/>
                </a:ln>
                <a:effectLst/>
              </a:rPr>
              <a:t>Target</a:t>
            </a:r>
            <a:r>
              <a:rPr kumimoji="0" lang="en-US" altLang="en-US" sz="1100" b="0" i="0" u="none" strike="noStrike" cap="none" normalizeH="0" baseline="0" dirty="0">
                <a:ln>
                  <a:noFill/>
                </a:ln>
                <a:effectLst/>
              </a:rPr>
              <a:t>: An API data source that checks the user key against a database table. </a:t>
            </a:r>
          </a:p>
          <a:p>
            <a:pPr marR="0" lvl="0" defTabSz="914400" fontAlgn="base">
              <a:lnSpc>
                <a:spcPct val="110000"/>
              </a:lnSpc>
              <a:spcBef>
                <a:spcPct val="0"/>
              </a:spcBef>
              <a:spcAft>
                <a:spcPts val="600"/>
              </a:spcAft>
              <a:buClrTx/>
              <a:buSzPct val="125000"/>
              <a:tabLst/>
            </a:pPr>
            <a:r>
              <a:rPr kumimoji="0" lang="en-US" altLang="en-US" sz="1100" b="0" i="0" u="none" strike="noStrike" cap="none" normalizeH="0" baseline="0" dirty="0">
                <a:ln>
                  <a:noFill/>
                </a:ln>
                <a:effectLst/>
              </a:rPr>
              <a:t>This setup ensures that only authorized users can access the form. Even more, you can define </a:t>
            </a:r>
            <a:r>
              <a:rPr kumimoji="0" lang="en-US" altLang="en-US" sz="1100" b="1" i="0" u="none" strike="noStrike" cap="none" normalizeH="0" baseline="0" dirty="0">
                <a:ln>
                  <a:noFill/>
                </a:ln>
                <a:effectLst/>
              </a:rPr>
              <a:t>multiple verification steps</a:t>
            </a:r>
            <a:r>
              <a:rPr kumimoji="0" lang="en-US" altLang="en-US" sz="1100" b="0" i="0" u="none" strike="noStrike" cap="none" normalizeH="0" baseline="0" dirty="0">
                <a:ln>
                  <a:noFill/>
                </a:ln>
                <a:effectLst/>
              </a:rPr>
              <a:t> for the same form!</a:t>
            </a:r>
            <a:br>
              <a:rPr kumimoji="0" lang="en-US" altLang="en-US" sz="1100" b="0" i="0" u="none" strike="noStrike" cap="none" normalizeH="0" baseline="0" dirty="0">
                <a:ln>
                  <a:noFill/>
                </a:ln>
                <a:effectLst/>
              </a:rPr>
            </a:br>
            <a:r>
              <a:rPr kumimoji="0" lang="en-US" altLang="en-US" sz="1100" b="0" i="0" u="none" strike="noStrike" cap="none" normalizeH="0" baseline="0" dirty="0">
                <a:ln>
                  <a:noFill/>
                </a:ln>
                <a:effectLst/>
              </a:rPr>
              <a:t>For instance, you can restrict access to:</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100" b="0" i="0" u="none" strike="noStrike" cap="none" normalizeH="0" baseline="0" dirty="0">
                <a:ln>
                  <a:noFill/>
                </a:ln>
                <a:effectLst/>
              </a:rPr>
              <a:t>Only users stored in a specific database table.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100" b="0" i="0" u="none" strike="noStrike" cap="none" normalizeH="0" baseline="0" dirty="0">
                <a:ln>
                  <a:noFill/>
                </a:ln>
                <a:effectLst/>
              </a:rPr>
              <a:t>Only users who have not yet completed the form.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endParaRPr kumimoji="0" lang="en-US" altLang="en-US" sz="1100" b="0" i="0" u="none" strike="noStrike" cap="none" normalizeH="0" baseline="0" dirty="0">
              <a:ln>
                <a:noFill/>
              </a:ln>
              <a:effectLst/>
            </a:endParaRPr>
          </a:p>
        </p:txBody>
      </p:sp>
      <p:pic>
        <p:nvPicPr>
          <p:cNvPr id="8" name="Picture 7" descr="Cubes connected with a red line">
            <a:extLst>
              <a:ext uri="{FF2B5EF4-FFF2-40B4-BE49-F238E27FC236}">
                <a16:creationId xmlns:a16="http://schemas.microsoft.com/office/drawing/2014/main" id="{24BF8291-3C27-C125-A8F5-EFBE5F2DAB86}"/>
              </a:ext>
            </a:extLst>
          </p:cNvPr>
          <p:cNvPicPr>
            <a:picLocks noChangeAspect="1"/>
          </p:cNvPicPr>
          <p:nvPr/>
        </p:nvPicPr>
        <p:blipFill>
          <a:blip r:embed="rId4"/>
          <a:srcRect l="21239" r="10253" b="-1"/>
          <a:stretch/>
        </p:blipFill>
        <p:spPr>
          <a:xfrm>
            <a:off x="6334737" y="618518"/>
            <a:ext cx="4978805" cy="559601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209" name="Group 208">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7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210"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7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11"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12"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13"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14"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15"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16"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17"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18"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19"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220"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21"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22"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23"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24"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225"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26"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27"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28"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29"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30"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31"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32"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33"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34"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3" name="TextBox 2">
            <a:extLst>
              <a:ext uri="{FF2B5EF4-FFF2-40B4-BE49-F238E27FC236}">
                <a16:creationId xmlns:a16="http://schemas.microsoft.com/office/drawing/2014/main" id="{C0F677CA-18C9-18FB-5112-B5062F98E895}"/>
              </a:ext>
            </a:extLst>
          </p:cNvPr>
          <p:cNvSpPr txBox="1"/>
          <p:nvPr/>
        </p:nvSpPr>
        <p:spPr>
          <a:xfrm>
            <a:off x="6448425" y="2249487"/>
            <a:ext cx="4598986" cy="3541714"/>
          </a:xfrm>
          <a:prstGeom prst="rect">
            <a:avLst/>
          </a:prstGeom>
        </p:spPr>
        <p:txBody>
          <a:bodyPr vert="horz" lIns="91440" tIns="45720" rIns="91440" bIns="45720" rtlCol="0">
            <a:normAutofit/>
          </a:bodyPr>
          <a:lstStyle/>
          <a:p>
            <a:pPr defTabSz="914400">
              <a:lnSpc>
                <a:spcPct val="110000"/>
              </a:lnSpc>
              <a:spcAft>
                <a:spcPts val="600"/>
              </a:spcAft>
              <a:buSzPct val="125000"/>
            </a:pPr>
            <a:endParaRPr lang="en-US" sz="1100" dirty="0"/>
          </a:p>
        </p:txBody>
      </p:sp>
      <p:sp>
        <p:nvSpPr>
          <p:cNvPr id="6" name="Content Placeholder 2">
            <a:extLst>
              <a:ext uri="{FF2B5EF4-FFF2-40B4-BE49-F238E27FC236}">
                <a16:creationId xmlns:a16="http://schemas.microsoft.com/office/drawing/2014/main" id="{8DB2E126-3DBB-795B-C221-C1A7304382AD}"/>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2370998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D6FC86-1CD5-C3BA-2CFA-EDAE1517D35A}"/>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6"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27"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2"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43"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5" name="Rectangle 44">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8"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9"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5"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6"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7"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8"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9"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60"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1"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2"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3"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4"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65"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6"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7"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8"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9"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0"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1"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2"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3"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4"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76"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215F7379-6A45-B999-0FDD-A44CF61135DB}"/>
              </a:ext>
            </a:extLst>
          </p:cNvPr>
          <p:cNvSpPr>
            <a:spLocks noGrp="1"/>
          </p:cNvSpPr>
          <p:nvPr>
            <p:ph type="title"/>
          </p:nvPr>
        </p:nvSpPr>
        <p:spPr>
          <a:xfrm>
            <a:off x="853330" y="1134681"/>
            <a:ext cx="2743310" cy="4255025"/>
          </a:xfrm>
        </p:spPr>
        <p:txBody>
          <a:bodyPr vert="horz" lIns="91440" tIns="45720" rIns="91440" bIns="45720" rtlCol="0" anchor="ctr">
            <a:normAutofit/>
          </a:bodyPr>
          <a:lstStyle/>
          <a:p>
            <a:r>
              <a:rPr lang="en-US" dirty="0">
                <a:solidFill>
                  <a:srgbClr val="FFFFFF"/>
                </a:solidFill>
              </a:rPr>
              <a:t>FlexiForms workflow: JOBS</a:t>
            </a:r>
          </a:p>
        </p:txBody>
      </p:sp>
      <p:sp>
        <p:nvSpPr>
          <p:cNvPr id="6" name="Content Placeholder 2">
            <a:extLst>
              <a:ext uri="{FF2B5EF4-FFF2-40B4-BE49-F238E27FC236}">
                <a16:creationId xmlns:a16="http://schemas.microsoft.com/office/drawing/2014/main" id="{44459159-483E-76DE-871C-18F034C061E7}"/>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44" name="TextBox 2">
            <a:extLst>
              <a:ext uri="{FF2B5EF4-FFF2-40B4-BE49-F238E27FC236}">
                <a16:creationId xmlns:a16="http://schemas.microsoft.com/office/drawing/2014/main" id="{A89E970B-6BF6-85FE-C64E-14E2048DF7F0}"/>
              </a:ext>
            </a:extLst>
          </p:cNvPr>
          <p:cNvGraphicFramePr/>
          <p:nvPr>
            <p:extLst>
              <p:ext uri="{D42A27DB-BD31-4B8C-83A1-F6EECF244321}">
                <p14:modId xmlns:p14="http://schemas.microsoft.com/office/powerpoint/2010/main" val="2056697672"/>
              </p:ext>
            </p:extLst>
          </p:nvPr>
        </p:nvGraphicFramePr>
        <p:xfrm>
          <a:off x="4662189" y="477566"/>
          <a:ext cx="6692748" cy="584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8525934"/>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6BB0FA03-631C-3C93-F408-12B6E88E1A8E}"/>
            </a:ext>
          </a:extLst>
        </p:cNvPr>
        <p:cNvGrpSpPr/>
        <p:nvPr/>
      </p:nvGrpSpPr>
      <p:grpSpPr>
        <a:xfrm>
          <a:off x="0" y="0"/>
          <a:ext cx="0" cy="0"/>
          <a:chOff x="0" y="0"/>
          <a:chExt cx="0" cy="0"/>
        </a:xfrm>
      </p:grpSpPr>
      <p:pic>
        <p:nvPicPr>
          <p:cNvPr id="13"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5" name="Group 14">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6" name="Group 15">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29"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40"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2"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3"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4"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5"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6"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7"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8"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9"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grpSp>
          <p:nvGrpSpPr>
            <p:cNvPr id="17" name="Group 16">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7"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grpSp>
      </p:grpSp>
      <p:sp>
        <p:nvSpPr>
          <p:cNvPr id="56" name="Rectangle 55">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7AAC87A-B4C4-8824-8EEB-04962BC5CB23}"/>
              </a:ext>
            </a:extLst>
          </p:cNvPr>
          <p:cNvPicPr>
            <a:picLocks noChangeAspect="1"/>
          </p:cNvPicPr>
          <p:nvPr/>
        </p:nvPicPr>
        <p:blipFill>
          <a:blip r:embed="rId4"/>
          <a:stretch>
            <a:fillRect/>
          </a:stretch>
        </p:blipFill>
        <p:spPr>
          <a:xfrm>
            <a:off x="1077021" y="643467"/>
            <a:ext cx="10037957" cy="5571066"/>
          </a:xfrm>
          <a:prstGeom prst="rect">
            <a:avLst/>
          </a:prstGeom>
        </p:spPr>
      </p:pic>
    </p:spTree>
    <p:extLst>
      <p:ext uri="{BB962C8B-B14F-4D97-AF65-F5344CB8AC3E}">
        <p14:creationId xmlns:p14="http://schemas.microsoft.com/office/powerpoint/2010/main" val="3400916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0DA265-CC80-7436-67BB-AE962794F35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6"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27"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2"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43"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5" name="Rectangle 44">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8"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9"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5"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6"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7"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8"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9"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60"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1"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2"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3"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4"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65"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6"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7"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8"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9"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0"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1"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2"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3"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4"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76"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B1BA9BD0-C091-9B0F-FFE1-611B59F907A2}"/>
              </a:ext>
            </a:extLst>
          </p:cNvPr>
          <p:cNvSpPr>
            <a:spLocks noGrp="1"/>
          </p:cNvSpPr>
          <p:nvPr>
            <p:ph type="title"/>
          </p:nvPr>
        </p:nvSpPr>
        <p:spPr>
          <a:xfrm>
            <a:off x="853330" y="1134681"/>
            <a:ext cx="2743310" cy="4255025"/>
          </a:xfrm>
        </p:spPr>
        <p:txBody>
          <a:bodyPr vert="horz" lIns="91440" tIns="45720" rIns="91440" bIns="45720" rtlCol="0" anchor="ctr">
            <a:normAutofit/>
          </a:bodyPr>
          <a:lstStyle/>
          <a:p>
            <a:r>
              <a:rPr lang="en-US" dirty="0">
                <a:solidFill>
                  <a:srgbClr val="FFFFFF"/>
                </a:solidFill>
              </a:rPr>
              <a:t>FlexiForms workflow: rules for jobs</a:t>
            </a:r>
          </a:p>
        </p:txBody>
      </p:sp>
      <p:sp>
        <p:nvSpPr>
          <p:cNvPr id="6" name="Content Placeholder 2">
            <a:extLst>
              <a:ext uri="{FF2B5EF4-FFF2-40B4-BE49-F238E27FC236}">
                <a16:creationId xmlns:a16="http://schemas.microsoft.com/office/drawing/2014/main" id="{7C507E5E-D652-C3C9-52CD-3B24A2F6BCD3}"/>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8" name="TextBox 2">
            <a:extLst>
              <a:ext uri="{FF2B5EF4-FFF2-40B4-BE49-F238E27FC236}">
                <a16:creationId xmlns:a16="http://schemas.microsoft.com/office/drawing/2014/main" id="{4635C12B-1484-0A92-5A0F-F47C0F8E3376}"/>
              </a:ext>
            </a:extLst>
          </p:cNvPr>
          <p:cNvGraphicFramePr/>
          <p:nvPr>
            <p:extLst>
              <p:ext uri="{D42A27DB-BD31-4B8C-83A1-F6EECF244321}">
                <p14:modId xmlns:p14="http://schemas.microsoft.com/office/powerpoint/2010/main" val="4107915178"/>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51902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F13E2E-5BA5-7C38-E274-AAD7E7E0D48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6"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27"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2"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43"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5" name="Rectangle 44">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8"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9"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5"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6"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7"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8"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9"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60"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1"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2"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3"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4"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65"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6"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7"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8"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9"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0"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1"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2"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3"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4"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76"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4A0503D5-7A76-85F6-4E1D-A6DAC55D3B2F}"/>
              </a:ext>
            </a:extLst>
          </p:cNvPr>
          <p:cNvSpPr>
            <a:spLocks noGrp="1"/>
          </p:cNvSpPr>
          <p:nvPr>
            <p:ph type="title"/>
          </p:nvPr>
        </p:nvSpPr>
        <p:spPr>
          <a:xfrm>
            <a:off x="853330" y="1134681"/>
            <a:ext cx="2743310" cy="4255025"/>
          </a:xfrm>
        </p:spPr>
        <p:txBody>
          <a:bodyPr vert="horz" lIns="91440" tIns="45720" rIns="91440" bIns="45720" rtlCol="0" anchor="ctr">
            <a:normAutofit/>
          </a:bodyPr>
          <a:lstStyle/>
          <a:p>
            <a:r>
              <a:rPr lang="en-US">
                <a:solidFill>
                  <a:srgbClr val="FFFFFF"/>
                </a:solidFill>
              </a:rPr>
              <a:t>Email job</a:t>
            </a:r>
          </a:p>
        </p:txBody>
      </p:sp>
      <p:sp>
        <p:nvSpPr>
          <p:cNvPr id="6" name="Content Placeholder 2">
            <a:extLst>
              <a:ext uri="{FF2B5EF4-FFF2-40B4-BE49-F238E27FC236}">
                <a16:creationId xmlns:a16="http://schemas.microsoft.com/office/drawing/2014/main" id="{CDEDBE86-C196-0D59-0514-973C0CC683B9}"/>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8" name="TextBox 2">
            <a:extLst>
              <a:ext uri="{FF2B5EF4-FFF2-40B4-BE49-F238E27FC236}">
                <a16:creationId xmlns:a16="http://schemas.microsoft.com/office/drawing/2014/main" id="{12775963-6C5C-5037-FD38-40A4651AC8AA}"/>
              </a:ext>
            </a:extLst>
          </p:cNvPr>
          <p:cNvGraphicFramePr/>
          <p:nvPr>
            <p:extLst>
              <p:ext uri="{D42A27DB-BD31-4B8C-83A1-F6EECF244321}">
                <p14:modId xmlns:p14="http://schemas.microsoft.com/office/powerpoint/2010/main" val="3717488631"/>
              </p:ext>
            </p:extLst>
          </p:nvPr>
        </p:nvGraphicFramePr>
        <p:xfrm>
          <a:off x="4662189" y="515665"/>
          <a:ext cx="6692748" cy="569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707393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2B6847AF-3443-7F17-66EB-92958C390B92}"/>
            </a:ext>
          </a:extLst>
        </p:cNvPr>
        <p:cNvGrpSpPr/>
        <p:nvPr/>
      </p:nvGrpSpPr>
      <p:grpSpPr>
        <a:xfrm>
          <a:off x="0" y="0"/>
          <a:ext cx="0" cy="0"/>
          <a:chOff x="0" y="0"/>
          <a:chExt cx="0" cy="0"/>
        </a:xfrm>
      </p:grpSpPr>
      <p:pic>
        <p:nvPicPr>
          <p:cNvPr id="13"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5" name="Group 14">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6" name="Group 15">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29"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40"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2"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3"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4"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5"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6"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7"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8"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9"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grpSp>
          <p:nvGrpSpPr>
            <p:cNvPr id="17" name="Group 16">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7"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grpSp>
      </p:grpSp>
      <p:sp>
        <p:nvSpPr>
          <p:cNvPr id="56" name="Rectangle 55">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D30F01A-1675-417A-72A4-9B277DEE1E01}"/>
              </a:ext>
            </a:extLst>
          </p:cNvPr>
          <p:cNvPicPr>
            <a:picLocks noChangeAspect="1"/>
          </p:cNvPicPr>
          <p:nvPr/>
        </p:nvPicPr>
        <p:blipFill>
          <a:blip r:embed="rId4"/>
          <a:stretch>
            <a:fillRect/>
          </a:stretch>
        </p:blipFill>
        <p:spPr>
          <a:xfrm>
            <a:off x="3068246" y="643467"/>
            <a:ext cx="6055507" cy="5571066"/>
          </a:xfrm>
          <a:prstGeom prst="rect">
            <a:avLst/>
          </a:prstGeom>
        </p:spPr>
      </p:pic>
      <p:sp>
        <p:nvSpPr>
          <p:cNvPr id="6" name="Content Placeholder 2">
            <a:extLst>
              <a:ext uri="{FF2B5EF4-FFF2-40B4-BE49-F238E27FC236}">
                <a16:creationId xmlns:a16="http://schemas.microsoft.com/office/drawing/2014/main" id="{75F77019-214B-AE65-5CF8-B8AC9CB57EC1}"/>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396434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61F73E0E-58A2-1ABA-60B5-250BD6C5F13D}"/>
            </a:ext>
          </a:extLst>
        </p:cNvPr>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B316E3-422C-DC62-E532-E20D6F293300}"/>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sz="3200"/>
              <a:t>Import into database job</a:t>
            </a:r>
          </a:p>
        </p:txBody>
      </p:sp>
      <p:sp>
        <p:nvSpPr>
          <p:cNvPr id="4" name="Rectangle 1">
            <a:extLst>
              <a:ext uri="{FF2B5EF4-FFF2-40B4-BE49-F238E27FC236}">
                <a16:creationId xmlns:a16="http://schemas.microsoft.com/office/drawing/2014/main" id="{3A35D5B6-9856-4CA1-D0A2-BFBB5B58DD5F}"/>
              </a:ext>
            </a:extLst>
          </p:cNvPr>
          <p:cNvSpPr>
            <a:spLocks noChangeArrowheads="1"/>
          </p:cNvSpPr>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marR="0" lvl="0" defTabSz="914400" fontAlgn="base">
              <a:lnSpc>
                <a:spcPct val="110000"/>
              </a:lnSpc>
              <a:spcBef>
                <a:spcPct val="0"/>
              </a:spcBef>
              <a:spcAft>
                <a:spcPts val="600"/>
              </a:spcAft>
              <a:buClrTx/>
              <a:buSzPct val="125000"/>
              <a:tabLst/>
            </a:pPr>
            <a:r>
              <a:rPr kumimoji="0" lang="en-US" altLang="en-US" sz="2000" b="0" i="0" u="none" strike="noStrike" cap="none" normalizeH="0" baseline="0" dirty="0">
                <a:ln>
                  <a:noFill/>
                </a:ln>
                <a:effectLst/>
              </a:rPr>
              <a:t>FlexiForms makes it very easy to store form data into your SQL Server database.</a:t>
            </a:r>
          </a:p>
          <a:p>
            <a:pPr marR="0" lvl="0" defTabSz="914400" fontAlgn="base">
              <a:lnSpc>
                <a:spcPct val="110000"/>
              </a:lnSpc>
              <a:spcBef>
                <a:spcPct val="0"/>
              </a:spcBef>
              <a:spcAft>
                <a:spcPts val="600"/>
              </a:spcAft>
              <a:buClrTx/>
              <a:buSzPct val="125000"/>
              <a:tabLst/>
            </a:pPr>
            <a:endParaRPr kumimoji="0" lang="en-US" altLang="en-US" sz="2000" b="0" i="0" u="none" strike="noStrike" cap="none" normalizeH="0" baseline="0" dirty="0">
              <a:ln>
                <a:noFill/>
              </a:ln>
              <a:effectLst/>
            </a:endParaRPr>
          </a:p>
          <a:p>
            <a:pPr marR="0" lvl="0" defTabSz="914400" fontAlgn="base">
              <a:lnSpc>
                <a:spcPct val="110000"/>
              </a:lnSpc>
              <a:spcBef>
                <a:spcPct val="0"/>
              </a:spcBef>
              <a:spcAft>
                <a:spcPts val="600"/>
              </a:spcAft>
              <a:buClrTx/>
              <a:buSzPct val="125000"/>
              <a:tabLst/>
            </a:pPr>
            <a:r>
              <a:rPr kumimoji="0" lang="en-US" altLang="en-US" sz="2000" b="0" i="0" u="none" strike="noStrike" cap="none" normalizeH="0" baseline="0" dirty="0">
                <a:ln>
                  <a:noFill/>
                </a:ln>
                <a:effectLst/>
              </a:rPr>
              <a:t>With just one click, you can create the target table and automatically specify that the form data should be imported into it. Even better, if your form contains complex fields, the same click will create separate tables to store both the entire form data and the data from each complex field.</a:t>
            </a:r>
          </a:p>
        </p:txBody>
      </p:sp>
      <p:pic>
        <p:nvPicPr>
          <p:cNvPr id="8" name="Picture 7">
            <a:extLst>
              <a:ext uri="{FF2B5EF4-FFF2-40B4-BE49-F238E27FC236}">
                <a16:creationId xmlns:a16="http://schemas.microsoft.com/office/drawing/2014/main" id="{17FC84FF-BCAB-A641-1B94-8D3700AFDC9B}"/>
              </a:ext>
            </a:extLst>
          </p:cNvPr>
          <p:cNvPicPr>
            <a:picLocks noChangeAspect="1"/>
          </p:cNvPicPr>
          <p:nvPr/>
        </p:nvPicPr>
        <p:blipFill>
          <a:blip r:embed="rId4"/>
          <a:stretch>
            <a:fillRect/>
          </a:stretch>
        </p:blipFill>
        <p:spPr>
          <a:xfrm>
            <a:off x="6096000" y="1370421"/>
            <a:ext cx="5456279" cy="409220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7" name="Group 56">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8"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59"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0"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1"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2"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0"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5"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3" name="TextBox 2">
            <a:extLst>
              <a:ext uri="{FF2B5EF4-FFF2-40B4-BE49-F238E27FC236}">
                <a16:creationId xmlns:a16="http://schemas.microsoft.com/office/drawing/2014/main" id="{DD9B2917-9A35-07FB-80A1-559CCDE7D7C1}"/>
              </a:ext>
            </a:extLst>
          </p:cNvPr>
          <p:cNvSpPr txBox="1"/>
          <p:nvPr/>
        </p:nvSpPr>
        <p:spPr>
          <a:xfrm>
            <a:off x="844620" y="2249487"/>
            <a:ext cx="2862444" cy="3957302"/>
          </a:xfrm>
          <a:prstGeom prst="rect">
            <a:avLst/>
          </a:prstGeom>
        </p:spPr>
        <p:txBody>
          <a:bodyPr vert="horz" lIns="91440" tIns="45720" rIns="91440" bIns="45720" rtlCol="0">
            <a:normAutofit/>
          </a:bodyPr>
          <a:lstStyle/>
          <a:p>
            <a:pPr marL="114300" defTabSz="914400">
              <a:lnSpc>
                <a:spcPct val="120000"/>
              </a:lnSpc>
              <a:spcAft>
                <a:spcPts val="600"/>
              </a:spcAft>
              <a:buSzPct val="125000"/>
            </a:pPr>
            <a:endParaRPr lang="en-US" sz="1400" dirty="0">
              <a:solidFill>
                <a:srgbClr val="FFFFFF"/>
              </a:solidFill>
            </a:endParaRPr>
          </a:p>
        </p:txBody>
      </p:sp>
      <p:sp>
        <p:nvSpPr>
          <p:cNvPr id="6" name="Content Placeholder 2">
            <a:extLst>
              <a:ext uri="{FF2B5EF4-FFF2-40B4-BE49-F238E27FC236}">
                <a16:creationId xmlns:a16="http://schemas.microsoft.com/office/drawing/2014/main" id="{AA30A239-B3D3-00E7-7398-D9F9642FB334}"/>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175744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478585-0EC7-1A37-2B70-7A58A4AEF20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6"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27"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2"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43"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5" name="Rectangle 44">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8"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9"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5"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6"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7"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8"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9"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60"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1"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2"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3"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4"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65"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6"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7"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8"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9"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0"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1"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2"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3"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4"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76"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95AAC21B-B529-E42D-95BB-1FAE10FE7914}"/>
              </a:ext>
            </a:extLst>
          </p:cNvPr>
          <p:cNvSpPr>
            <a:spLocks noGrp="1"/>
          </p:cNvSpPr>
          <p:nvPr>
            <p:ph type="title"/>
          </p:nvPr>
        </p:nvSpPr>
        <p:spPr>
          <a:xfrm>
            <a:off x="620119" y="1174008"/>
            <a:ext cx="3097268" cy="4255025"/>
          </a:xfrm>
        </p:spPr>
        <p:txBody>
          <a:bodyPr vert="horz" lIns="91440" tIns="45720" rIns="91440" bIns="45720" rtlCol="0" anchor="ctr">
            <a:normAutofit/>
          </a:bodyPr>
          <a:lstStyle/>
          <a:p>
            <a:r>
              <a:rPr lang="en-US" dirty="0">
                <a:solidFill>
                  <a:srgbClr val="FFFFFF"/>
                </a:solidFill>
              </a:rPr>
              <a:t>Transfer jobs FOR INTEGRATION</a:t>
            </a:r>
          </a:p>
        </p:txBody>
      </p:sp>
      <p:sp>
        <p:nvSpPr>
          <p:cNvPr id="6" name="Content Placeholder 2">
            <a:extLst>
              <a:ext uri="{FF2B5EF4-FFF2-40B4-BE49-F238E27FC236}">
                <a16:creationId xmlns:a16="http://schemas.microsoft.com/office/drawing/2014/main" id="{B229092A-0D6C-5372-2A3D-8B439511541D}"/>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8" name="TextBox 2">
            <a:extLst>
              <a:ext uri="{FF2B5EF4-FFF2-40B4-BE49-F238E27FC236}">
                <a16:creationId xmlns:a16="http://schemas.microsoft.com/office/drawing/2014/main" id="{659B2D38-1687-AA36-759A-839F696FAF65}"/>
              </a:ext>
            </a:extLst>
          </p:cNvPr>
          <p:cNvGraphicFramePr/>
          <p:nvPr>
            <p:extLst>
              <p:ext uri="{D42A27DB-BD31-4B8C-83A1-F6EECF244321}">
                <p14:modId xmlns:p14="http://schemas.microsoft.com/office/powerpoint/2010/main" val="151087223"/>
              </p:ext>
            </p:extLst>
          </p:nvPr>
        </p:nvGraphicFramePr>
        <p:xfrm>
          <a:off x="4662188" y="261257"/>
          <a:ext cx="7204771" cy="633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33099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9331E6AF-0CA3-3440-E908-567BC1584F4F}"/>
            </a:ext>
          </a:extLst>
        </p:cNvPr>
        <p:cNvGrpSpPr/>
        <p:nvPr/>
      </p:nvGrpSpPr>
      <p:grpSpPr>
        <a:xfrm>
          <a:off x="0" y="0"/>
          <a:ext cx="0" cy="0"/>
          <a:chOff x="0" y="0"/>
          <a:chExt cx="0" cy="0"/>
        </a:xfrm>
      </p:grpSpPr>
      <p:pic>
        <p:nvPicPr>
          <p:cNvPr id="13"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5" name="Group 14">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6" name="Group 15">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29"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40"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2"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3"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4"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5"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6"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7"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8"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9"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grpSp>
          <p:nvGrpSpPr>
            <p:cNvPr id="17" name="Group 16">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7"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grpSp>
      </p:grpSp>
      <p:sp>
        <p:nvSpPr>
          <p:cNvPr id="56" name="Rectangle 55">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A464F33-8F7E-E586-D872-93C52E6BA456}"/>
              </a:ext>
            </a:extLst>
          </p:cNvPr>
          <p:cNvPicPr>
            <a:picLocks noChangeAspect="1"/>
          </p:cNvPicPr>
          <p:nvPr/>
        </p:nvPicPr>
        <p:blipFill>
          <a:blip r:embed="rId4"/>
          <a:stretch>
            <a:fillRect/>
          </a:stretch>
        </p:blipFill>
        <p:spPr>
          <a:xfrm>
            <a:off x="3456708" y="643467"/>
            <a:ext cx="5278584" cy="5571066"/>
          </a:xfrm>
          <a:prstGeom prst="rect">
            <a:avLst/>
          </a:prstGeom>
        </p:spPr>
      </p:pic>
      <p:sp>
        <p:nvSpPr>
          <p:cNvPr id="6" name="Content Placeholder 2">
            <a:extLst>
              <a:ext uri="{FF2B5EF4-FFF2-40B4-BE49-F238E27FC236}">
                <a16:creationId xmlns:a16="http://schemas.microsoft.com/office/drawing/2014/main" id="{2008A50E-BD0A-BE8F-80E4-5FAF194A33E0}"/>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296700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40"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42"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4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7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76"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grpSp>
      <p:pic>
        <p:nvPicPr>
          <p:cNvPr id="77"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3"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84"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5"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6"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7"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88"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9"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grpSp>
      <p:pic>
        <p:nvPicPr>
          <p:cNvPr id="90"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F023D4-5666-6687-6851-16FD284DA764}"/>
              </a:ext>
            </a:extLst>
          </p:cNvPr>
          <p:cNvSpPr>
            <a:spLocks noGrp="1"/>
          </p:cNvSpPr>
          <p:nvPr>
            <p:ph type="title"/>
          </p:nvPr>
        </p:nvSpPr>
        <p:spPr>
          <a:xfrm>
            <a:off x="853330" y="1134681"/>
            <a:ext cx="2743310" cy="4255025"/>
          </a:xfrm>
        </p:spPr>
        <p:txBody>
          <a:bodyPr>
            <a:normAutofit/>
          </a:bodyPr>
          <a:lstStyle/>
          <a:p>
            <a:r>
              <a:rPr lang="en-NZ" dirty="0">
                <a:solidFill>
                  <a:srgbClr val="FFFFFF"/>
                </a:solidFill>
              </a:rPr>
              <a:t>Why yet another online form app?</a:t>
            </a:r>
          </a:p>
        </p:txBody>
      </p:sp>
      <p:graphicFrame>
        <p:nvGraphicFramePr>
          <p:cNvPr id="5" name="Content Placeholder 2">
            <a:extLst>
              <a:ext uri="{FF2B5EF4-FFF2-40B4-BE49-F238E27FC236}">
                <a16:creationId xmlns:a16="http://schemas.microsoft.com/office/drawing/2014/main" id="{494483DA-DC78-C47D-DBFA-7730860854F8}"/>
              </a:ext>
            </a:extLst>
          </p:cNvPr>
          <p:cNvGraphicFramePr>
            <a:graphicFrameLocks noGrp="1"/>
          </p:cNvGraphicFramePr>
          <p:nvPr>
            <p:ph idx="1"/>
            <p:extLst>
              <p:ext uri="{D42A27DB-BD31-4B8C-83A1-F6EECF244321}">
                <p14:modId xmlns:p14="http://schemas.microsoft.com/office/powerpoint/2010/main" val="330587790"/>
              </p:ext>
            </p:extLst>
          </p:nvPr>
        </p:nvGraphicFramePr>
        <p:xfrm>
          <a:off x="4662189" y="723481"/>
          <a:ext cx="6692748" cy="466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75813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34C403-F434-2906-982E-A1701D6F4D9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6"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27"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2"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43"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5" name="Rectangle 44">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8"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9"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5"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6"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7"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8"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9"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60"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1"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2"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3"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4"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65"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6"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7"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8"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9"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0"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1"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2"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3"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4"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76"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17E0508B-F29F-41CB-0504-9C717D0371E0}"/>
              </a:ext>
            </a:extLst>
          </p:cNvPr>
          <p:cNvSpPr>
            <a:spLocks noGrp="1"/>
          </p:cNvSpPr>
          <p:nvPr>
            <p:ph type="title"/>
          </p:nvPr>
        </p:nvSpPr>
        <p:spPr>
          <a:xfrm>
            <a:off x="853330" y="1134681"/>
            <a:ext cx="2743310" cy="4255025"/>
          </a:xfrm>
        </p:spPr>
        <p:txBody>
          <a:bodyPr vert="horz" lIns="91440" tIns="45720" rIns="91440" bIns="45720" rtlCol="0" anchor="ctr">
            <a:normAutofit/>
          </a:bodyPr>
          <a:lstStyle/>
          <a:p>
            <a:r>
              <a:rPr lang="en-US">
                <a:solidFill>
                  <a:srgbClr val="FFFFFF"/>
                </a:solidFill>
              </a:rPr>
              <a:t>Export job</a:t>
            </a:r>
          </a:p>
        </p:txBody>
      </p:sp>
      <p:sp>
        <p:nvSpPr>
          <p:cNvPr id="6" name="Content Placeholder 2">
            <a:extLst>
              <a:ext uri="{FF2B5EF4-FFF2-40B4-BE49-F238E27FC236}">
                <a16:creationId xmlns:a16="http://schemas.microsoft.com/office/drawing/2014/main" id="{AE2C9610-26CD-B6CE-3012-F7FB9316E927}"/>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8" name="TextBox 2">
            <a:extLst>
              <a:ext uri="{FF2B5EF4-FFF2-40B4-BE49-F238E27FC236}">
                <a16:creationId xmlns:a16="http://schemas.microsoft.com/office/drawing/2014/main" id="{0BC97AD5-1BD8-B286-FE5D-DC7AAB4AA4EC}"/>
              </a:ext>
            </a:extLst>
          </p:cNvPr>
          <p:cNvGraphicFramePr/>
          <p:nvPr>
            <p:extLst>
              <p:ext uri="{D42A27DB-BD31-4B8C-83A1-F6EECF244321}">
                <p14:modId xmlns:p14="http://schemas.microsoft.com/office/powerpoint/2010/main" val="3454745693"/>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567209"/>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0E274607-EC0B-229C-4E48-4B16EC764E73}"/>
            </a:ext>
          </a:extLst>
        </p:cNvPr>
        <p:cNvGrpSpPr/>
        <p:nvPr/>
      </p:nvGrpSpPr>
      <p:grpSpPr>
        <a:xfrm>
          <a:off x="0" y="0"/>
          <a:ext cx="0" cy="0"/>
          <a:chOff x="0" y="0"/>
          <a:chExt cx="0" cy="0"/>
        </a:xfrm>
      </p:grpSpPr>
      <p:pic>
        <p:nvPicPr>
          <p:cNvPr id="13"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5" name="Group 14">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6" name="Group 15">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29"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40"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2"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3"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4"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5"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6"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7"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8"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9"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grpSp>
          <p:nvGrpSpPr>
            <p:cNvPr id="17" name="Group 16">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7"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grpSp>
      </p:grpSp>
      <p:sp>
        <p:nvSpPr>
          <p:cNvPr id="56" name="Rectangle 55">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1FDBCA-F90E-7569-3D15-563547723C5A}"/>
              </a:ext>
            </a:extLst>
          </p:cNvPr>
          <p:cNvPicPr>
            <a:picLocks noChangeAspect="1"/>
          </p:cNvPicPr>
          <p:nvPr/>
        </p:nvPicPr>
        <p:blipFill>
          <a:blip r:embed="rId4"/>
          <a:stretch>
            <a:fillRect/>
          </a:stretch>
        </p:blipFill>
        <p:spPr>
          <a:xfrm>
            <a:off x="2750015" y="643467"/>
            <a:ext cx="6691970" cy="5571066"/>
          </a:xfrm>
          <a:prstGeom prst="rect">
            <a:avLst/>
          </a:prstGeom>
        </p:spPr>
      </p:pic>
    </p:spTree>
    <p:extLst>
      <p:ext uri="{BB962C8B-B14F-4D97-AF65-F5344CB8AC3E}">
        <p14:creationId xmlns:p14="http://schemas.microsoft.com/office/powerpoint/2010/main" val="698451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1E25B8-A5D0-813D-C198-E0F47C1D8E63}"/>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5213BB-8AA4-E9D2-C363-81582407919A}"/>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200">
                <a:solidFill>
                  <a:srgbClr val="FFFFFF"/>
                </a:solidFill>
              </a:rPr>
              <a:t>Database process job</a:t>
            </a:r>
          </a:p>
        </p:txBody>
      </p:sp>
      <p:sp>
        <p:nvSpPr>
          <p:cNvPr id="4" name="Rectangle 1">
            <a:extLst>
              <a:ext uri="{FF2B5EF4-FFF2-40B4-BE49-F238E27FC236}">
                <a16:creationId xmlns:a16="http://schemas.microsoft.com/office/drawing/2014/main" id="{1BF9E87B-623D-3B35-EDD6-ADDB2484D156}"/>
              </a:ext>
            </a:extLst>
          </p:cNvPr>
          <p:cNvSpPr>
            <a:spLocks noChangeArrowheads="1"/>
          </p:cNvSpPr>
          <p:nvPr/>
        </p:nvSpPr>
        <p:spPr bwMode="auto">
          <a:xfrm>
            <a:off x="844620" y="2249487"/>
            <a:ext cx="2862444" cy="39573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sz="1400" b="0" i="0" u="none" strike="noStrike" cap="none" normalizeH="0" baseline="0" dirty="0">
                <a:ln>
                  <a:noFill/>
                </a:ln>
                <a:solidFill>
                  <a:srgbClr val="FFFFFF"/>
                </a:solidFill>
                <a:effectLst/>
              </a:rPr>
              <a:t>This job allows you to send the form data directly to specific processes in the SQL Server, providing users with a lot of flexibility. For example, with this job, you can not only insert but also delete and update the form data.</a:t>
            </a:r>
          </a:p>
        </p:txBody>
      </p:sp>
      <p:grpSp>
        <p:nvGrpSpPr>
          <p:cNvPr id="59" name="Group 5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5" name="Picture 4">
            <a:extLst>
              <a:ext uri="{FF2B5EF4-FFF2-40B4-BE49-F238E27FC236}">
                <a16:creationId xmlns:a16="http://schemas.microsoft.com/office/drawing/2014/main" id="{6BF2B87E-E6FB-BBF0-7366-98C924E1E87C}"/>
              </a:ext>
            </a:extLst>
          </p:cNvPr>
          <p:cNvPicPr>
            <a:picLocks noChangeAspect="1"/>
          </p:cNvPicPr>
          <p:nvPr/>
        </p:nvPicPr>
        <p:blipFill>
          <a:blip r:embed="rId3"/>
          <a:stretch>
            <a:fillRect/>
          </a:stretch>
        </p:blipFill>
        <p:spPr>
          <a:xfrm>
            <a:off x="4711778" y="1595966"/>
            <a:ext cx="6844045" cy="3661564"/>
          </a:xfrm>
          <a:prstGeom prst="rect">
            <a:avLst/>
          </a:prstGeom>
        </p:spPr>
      </p:pic>
      <p:sp>
        <p:nvSpPr>
          <p:cNvPr id="3" name="TextBox 2">
            <a:extLst>
              <a:ext uri="{FF2B5EF4-FFF2-40B4-BE49-F238E27FC236}">
                <a16:creationId xmlns:a16="http://schemas.microsoft.com/office/drawing/2014/main" id="{0C08F65B-36EA-B2BF-58DD-3D0A0A987916}"/>
              </a:ext>
            </a:extLst>
          </p:cNvPr>
          <p:cNvSpPr txBox="1"/>
          <p:nvPr/>
        </p:nvSpPr>
        <p:spPr>
          <a:xfrm>
            <a:off x="844620" y="2249487"/>
            <a:ext cx="2862444" cy="3957302"/>
          </a:xfrm>
          <a:prstGeom prst="rect">
            <a:avLst/>
          </a:prstGeom>
        </p:spPr>
        <p:txBody>
          <a:bodyPr vert="horz" lIns="91440" tIns="45720" rIns="91440" bIns="45720" rtlCol="0">
            <a:normAutofit/>
          </a:bodyPr>
          <a:lstStyle/>
          <a:p>
            <a:pPr marL="114300" defTabSz="914400">
              <a:lnSpc>
                <a:spcPct val="120000"/>
              </a:lnSpc>
              <a:spcAft>
                <a:spcPts val="600"/>
              </a:spcAft>
              <a:buSzPct val="125000"/>
            </a:pPr>
            <a:endParaRPr lang="en-US" sz="1400" dirty="0">
              <a:solidFill>
                <a:srgbClr val="FFFFFF"/>
              </a:solidFill>
            </a:endParaRPr>
          </a:p>
        </p:txBody>
      </p:sp>
      <p:sp>
        <p:nvSpPr>
          <p:cNvPr id="6" name="Content Placeholder 2">
            <a:extLst>
              <a:ext uri="{FF2B5EF4-FFF2-40B4-BE49-F238E27FC236}">
                <a16:creationId xmlns:a16="http://schemas.microsoft.com/office/drawing/2014/main" id="{B746218F-0EFB-212F-1504-D1D4FE2F4A57}"/>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4017246504"/>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E69B1B-C506-B355-AE23-5C8399C6ECD8}"/>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37A093-C287-3E6B-2F08-A67A2FB037F7}"/>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200">
                <a:solidFill>
                  <a:srgbClr val="FFFFFF"/>
                </a:solidFill>
              </a:rPr>
              <a:t>Import into file job</a:t>
            </a:r>
          </a:p>
        </p:txBody>
      </p:sp>
      <p:sp>
        <p:nvSpPr>
          <p:cNvPr id="4" name="Rectangle 1">
            <a:extLst>
              <a:ext uri="{FF2B5EF4-FFF2-40B4-BE49-F238E27FC236}">
                <a16:creationId xmlns:a16="http://schemas.microsoft.com/office/drawing/2014/main" id="{92A5BE42-90BF-CC8B-C29D-E992B342D4DF}"/>
              </a:ext>
            </a:extLst>
          </p:cNvPr>
          <p:cNvSpPr>
            <a:spLocks noChangeArrowheads="1"/>
          </p:cNvSpPr>
          <p:nvPr/>
        </p:nvSpPr>
        <p:spPr bwMode="auto">
          <a:xfrm>
            <a:off x="844620" y="2249487"/>
            <a:ext cx="2862444" cy="39573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sz="1400" b="0" i="0" u="none" strike="noStrike" cap="none" normalizeH="0" baseline="0" dirty="0">
                <a:ln>
                  <a:noFill/>
                </a:ln>
                <a:solidFill>
                  <a:srgbClr val="FFFFFF"/>
                </a:solidFill>
                <a:effectLst/>
              </a:rPr>
              <a:t>This job allows you to add the form data to existing Access, Excel, or CSV files. You can easily download the updated file from the Form Data and Files page whenever you need it.</a:t>
            </a:r>
          </a:p>
        </p:txBody>
      </p:sp>
      <p:grpSp>
        <p:nvGrpSpPr>
          <p:cNvPr id="60" name="Group 5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7" name="Picture 6">
            <a:extLst>
              <a:ext uri="{FF2B5EF4-FFF2-40B4-BE49-F238E27FC236}">
                <a16:creationId xmlns:a16="http://schemas.microsoft.com/office/drawing/2014/main" id="{F872DA5E-4DC2-F2E4-F9C4-86E59CCF0FBF}"/>
              </a:ext>
            </a:extLst>
          </p:cNvPr>
          <p:cNvPicPr>
            <a:picLocks noChangeAspect="1"/>
          </p:cNvPicPr>
          <p:nvPr/>
        </p:nvPicPr>
        <p:blipFill>
          <a:blip r:embed="rId3"/>
          <a:stretch>
            <a:fillRect/>
          </a:stretch>
        </p:blipFill>
        <p:spPr>
          <a:xfrm>
            <a:off x="5976758" y="643467"/>
            <a:ext cx="4314085" cy="5566562"/>
          </a:xfrm>
          <a:prstGeom prst="rect">
            <a:avLst/>
          </a:prstGeom>
        </p:spPr>
      </p:pic>
      <p:sp>
        <p:nvSpPr>
          <p:cNvPr id="3" name="TextBox 2">
            <a:extLst>
              <a:ext uri="{FF2B5EF4-FFF2-40B4-BE49-F238E27FC236}">
                <a16:creationId xmlns:a16="http://schemas.microsoft.com/office/drawing/2014/main" id="{9643ED71-AC9A-D3FB-7AC3-7539061C025F}"/>
              </a:ext>
            </a:extLst>
          </p:cNvPr>
          <p:cNvSpPr txBox="1"/>
          <p:nvPr/>
        </p:nvSpPr>
        <p:spPr>
          <a:xfrm>
            <a:off x="844620" y="2249487"/>
            <a:ext cx="2862444" cy="3957302"/>
          </a:xfrm>
          <a:prstGeom prst="rect">
            <a:avLst/>
          </a:prstGeom>
        </p:spPr>
        <p:txBody>
          <a:bodyPr vert="horz" lIns="91440" tIns="45720" rIns="91440" bIns="45720" rtlCol="0">
            <a:normAutofit/>
          </a:bodyPr>
          <a:lstStyle/>
          <a:p>
            <a:pPr marL="114300" defTabSz="914400">
              <a:lnSpc>
                <a:spcPct val="120000"/>
              </a:lnSpc>
              <a:spcAft>
                <a:spcPts val="600"/>
              </a:spcAft>
              <a:buSzPct val="125000"/>
            </a:pPr>
            <a:endParaRPr lang="en-US" sz="1400" dirty="0">
              <a:solidFill>
                <a:srgbClr val="FFFFFF"/>
              </a:solidFill>
            </a:endParaRPr>
          </a:p>
        </p:txBody>
      </p:sp>
      <p:sp>
        <p:nvSpPr>
          <p:cNvPr id="6" name="Content Placeholder 2">
            <a:extLst>
              <a:ext uri="{FF2B5EF4-FFF2-40B4-BE49-F238E27FC236}">
                <a16:creationId xmlns:a16="http://schemas.microsoft.com/office/drawing/2014/main" id="{4110C26E-E129-89CF-03D3-D431E95CD443}"/>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2963378276"/>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743AE4-3FFE-2398-5237-6974AB59E158}"/>
            </a:ext>
          </a:extLst>
        </p:cNvPr>
        <p:cNvGrpSpPr/>
        <p:nvPr/>
      </p:nvGrpSpPr>
      <p:grpSpPr>
        <a:xfrm>
          <a:off x="0" y="0"/>
          <a:ext cx="0" cy="0"/>
          <a:chOff x="0" y="0"/>
          <a:chExt cx="0" cy="0"/>
        </a:xfrm>
      </p:grpSpPr>
      <p:sp useBgFill="1">
        <p:nvSpPr>
          <p:cNvPr id="154" name="Rectangle 153">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7"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58"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59"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0"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1"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2"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3"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4"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5"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6"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7"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8"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69"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0"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1"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2"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3"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74"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5"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6"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7"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8"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9"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0"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1"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2"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3"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185"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187" name="Rectangle 186">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89" name="Group 188">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90"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91"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2"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3"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4"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5"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6"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7"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8"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9"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0"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1"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202"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3"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4"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5"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6"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207"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8"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9"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0"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1"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2"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3"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4"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5"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6"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218"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44DA0DDF-75FB-DA25-00FE-0D8302B368BC}"/>
              </a:ext>
            </a:extLst>
          </p:cNvPr>
          <p:cNvSpPr>
            <a:spLocks noGrp="1"/>
          </p:cNvSpPr>
          <p:nvPr>
            <p:ph type="title"/>
          </p:nvPr>
        </p:nvSpPr>
        <p:spPr>
          <a:xfrm>
            <a:off x="853330" y="1134681"/>
            <a:ext cx="2743310" cy="4255025"/>
          </a:xfrm>
        </p:spPr>
        <p:txBody>
          <a:bodyPr vert="horz" lIns="91440" tIns="45720" rIns="91440" bIns="45720" rtlCol="0">
            <a:normAutofit/>
          </a:bodyPr>
          <a:lstStyle/>
          <a:p>
            <a:r>
              <a:rPr lang="en-US">
                <a:solidFill>
                  <a:srgbClr val="FFFFFF"/>
                </a:solidFill>
              </a:rPr>
              <a:t>Request data</a:t>
            </a:r>
          </a:p>
        </p:txBody>
      </p:sp>
      <p:sp>
        <p:nvSpPr>
          <p:cNvPr id="6" name="Content Placeholder 2">
            <a:extLst>
              <a:ext uri="{FF2B5EF4-FFF2-40B4-BE49-F238E27FC236}">
                <a16:creationId xmlns:a16="http://schemas.microsoft.com/office/drawing/2014/main" id="{0B054D91-A72B-B055-2195-CE191EEEFECF}"/>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149" name="TextBox 2">
            <a:extLst>
              <a:ext uri="{FF2B5EF4-FFF2-40B4-BE49-F238E27FC236}">
                <a16:creationId xmlns:a16="http://schemas.microsoft.com/office/drawing/2014/main" id="{51B4D198-E01C-7E82-F5D8-39A88E5A4CCA}"/>
              </a:ext>
            </a:extLst>
          </p:cNvPr>
          <p:cNvGraphicFramePr/>
          <p:nvPr>
            <p:extLst>
              <p:ext uri="{D42A27DB-BD31-4B8C-83A1-F6EECF244321}">
                <p14:modId xmlns:p14="http://schemas.microsoft.com/office/powerpoint/2010/main" val="4165959321"/>
              </p:ext>
            </p:extLst>
          </p:nvPr>
        </p:nvGraphicFramePr>
        <p:xfrm>
          <a:off x="4662188" y="150725"/>
          <a:ext cx="6880273" cy="6380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25699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715CE5-ECC6-A483-3162-BC4B06A4DFBA}"/>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5AD35-9FC9-E338-8928-CDC2961F56DA}"/>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200" dirty="0">
                <a:solidFill>
                  <a:srgbClr val="FFFFFF"/>
                </a:solidFill>
              </a:rPr>
              <a:t>Feeding the form</a:t>
            </a:r>
          </a:p>
        </p:txBody>
      </p:sp>
      <p:sp>
        <p:nvSpPr>
          <p:cNvPr id="4" name="Rectangle 1">
            <a:extLst>
              <a:ext uri="{FF2B5EF4-FFF2-40B4-BE49-F238E27FC236}">
                <a16:creationId xmlns:a16="http://schemas.microsoft.com/office/drawing/2014/main" id="{398E6416-13A4-96CD-4564-C9B23D32114F}"/>
              </a:ext>
            </a:extLst>
          </p:cNvPr>
          <p:cNvSpPr>
            <a:spLocks noChangeArrowheads="1"/>
          </p:cNvSpPr>
          <p:nvPr/>
        </p:nvSpPr>
        <p:spPr bwMode="auto">
          <a:xfrm>
            <a:off x="844620" y="2249487"/>
            <a:ext cx="2862444" cy="39573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10000"/>
              </a:lnSpc>
              <a:spcBef>
                <a:spcPct val="0"/>
              </a:spcBef>
              <a:spcAft>
                <a:spcPts val="600"/>
              </a:spcAft>
              <a:buClrTx/>
              <a:buSzPct val="125000"/>
              <a:tabLst/>
            </a:pPr>
            <a:r>
              <a:rPr kumimoji="0" lang="en-US" altLang="en-US" sz="1200" b="0" i="0" u="none" strike="noStrike" cap="none" normalizeH="0" baseline="0" dirty="0">
                <a:ln>
                  <a:noFill/>
                </a:ln>
                <a:solidFill>
                  <a:srgbClr val="FFFFFF"/>
                </a:solidFill>
                <a:effectLst/>
              </a:rPr>
              <a:t>Imagine you've designed a form for a music event, called the Attendance Request form, for bands wishing to attend. After the band fills out the form, you want the app to send you an email with a link to the Review form. The Review form will display the content of the Attendance Request. You can add your comments, ratings, etc., and complete the form. Once you finish, an email will be sent to the manager, containing a link to the Final Decision form, which will include the content from both the Attendance Request and the Review forms. The manager will decide based on the request and your review, and the data will be stored in the database.</a:t>
            </a:r>
          </a:p>
        </p:txBody>
      </p:sp>
      <p:grpSp>
        <p:nvGrpSpPr>
          <p:cNvPr id="59" name="Group 5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5" name="Picture 4">
            <a:extLst>
              <a:ext uri="{FF2B5EF4-FFF2-40B4-BE49-F238E27FC236}">
                <a16:creationId xmlns:a16="http://schemas.microsoft.com/office/drawing/2014/main" id="{1C3AC079-64F4-667A-90EB-5C071348DA39}"/>
              </a:ext>
            </a:extLst>
          </p:cNvPr>
          <p:cNvPicPr>
            <a:picLocks noChangeAspect="1"/>
          </p:cNvPicPr>
          <p:nvPr/>
        </p:nvPicPr>
        <p:blipFill>
          <a:blip r:embed="rId3"/>
          <a:stretch>
            <a:fillRect/>
          </a:stretch>
        </p:blipFill>
        <p:spPr>
          <a:xfrm>
            <a:off x="4711778" y="2460027"/>
            <a:ext cx="6844045" cy="1933442"/>
          </a:xfrm>
          <a:prstGeom prst="rect">
            <a:avLst/>
          </a:prstGeom>
        </p:spPr>
      </p:pic>
      <p:sp>
        <p:nvSpPr>
          <p:cNvPr id="3" name="TextBox 2">
            <a:extLst>
              <a:ext uri="{FF2B5EF4-FFF2-40B4-BE49-F238E27FC236}">
                <a16:creationId xmlns:a16="http://schemas.microsoft.com/office/drawing/2014/main" id="{5E3F58F8-DFA7-A58C-21D8-18A04FE0FB5A}"/>
              </a:ext>
            </a:extLst>
          </p:cNvPr>
          <p:cNvSpPr txBox="1"/>
          <p:nvPr/>
        </p:nvSpPr>
        <p:spPr>
          <a:xfrm>
            <a:off x="844620" y="2249487"/>
            <a:ext cx="2862444" cy="3957302"/>
          </a:xfrm>
          <a:prstGeom prst="rect">
            <a:avLst/>
          </a:prstGeom>
        </p:spPr>
        <p:txBody>
          <a:bodyPr vert="horz" lIns="91440" tIns="45720" rIns="91440" bIns="45720" rtlCol="0">
            <a:normAutofit/>
          </a:bodyPr>
          <a:lstStyle/>
          <a:p>
            <a:pPr marL="114300" defTabSz="914400">
              <a:lnSpc>
                <a:spcPct val="110000"/>
              </a:lnSpc>
              <a:spcAft>
                <a:spcPts val="600"/>
              </a:spcAft>
              <a:buSzPct val="125000"/>
            </a:pPr>
            <a:endParaRPr lang="en-US" sz="1100" dirty="0">
              <a:solidFill>
                <a:srgbClr val="FFFFFF"/>
              </a:solidFill>
            </a:endParaRPr>
          </a:p>
        </p:txBody>
      </p:sp>
      <p:sp>
        <p:nvSpPr>
          <p:cNvPr id="6" name="Content Placeholder 2">
            <a:extLst>
              <a:ext uri="{FF2B5EF4-FFF2-40B4-BE49-F238E27FC236}">
                <a16:creationId xmlns:a16="http://schemas.microsoft.com/office/drawing/2014/main" id="{67170767-66A3-D052-1CD4-0B375CD569C5}"/>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3662499941"/>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5017D1DA-A538-E7D2-56A1-583706B739A9}"/>
            </a:ext>
          </a:extLst>
        </p:cNvPr>
        <p:cNvGrpSpPr/>
        <p:nvPr/>
      </p:nvGrpSpPr>
      <p:grpSpPr>
        <a:xfrm>
          <a:off x="0" y="0"/>
          <a:ext cx="0" cy="0"/>
          <a:chOff x="0" y="0"/>
          <a:chExt cx="0" cy="0"/>
        </a:xfrm>
      </p:grpSpPr>
      <p:sp useBgFill="1">
        <p:nvSpPr>
          <p:cNvPr id="282" name="Rectangle 281">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342">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285"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286"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4"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5"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6"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7"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8"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9"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0"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1"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2"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3"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354"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5"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6"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7"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8"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359"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0"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1"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2"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3"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4"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5"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6"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7"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8"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2" name="Title 1">
            <a:extLst>
              <a:ext uri="{FF2B5EF4-FFF2-40B4-BE49-F238E27FC236}">
                <a16:creationId xmlns:a16="http://schemas.microsoft.com/office/drawing/2014/main" id="{8047C187-866F-62CA-E4DE-EC743BDD9163}"/>
              </a:ext>
            </a:extLst>
          </p:cNvPr>
          <p:cNvSpPr>
            <a:spLocks noGrp="1"/>
          </p:cNvSpPr>
          <p:nvPr>
            <p:ph type="title"/>
          </p:nvPr>
        </p:nvSpPr>
        <p:spPr>
          <a:xfrm>
            <a:off x="1141413" y="1082673"/>
            <a:ext cx="2869416" cy="4708528"/>
          </a:xfrm>
        </p:spPr>
        <p:txBody>
          <a:bodyPr vert="horz" lIns="91440" tIns="45720" rIns="91440" bIns="45720" rtlCol="0" anchor="ctr">
            <a:normAutofit/>
          </a:bodyPr>
          <a:lstStyle/>
          <a:p>
            <a:pPr algn="r"/>
            <a:r>
              <a:rPr lang="en-US" sz="4000"/>
              <a:t>Feeding the form</a:t>
            </a:r>
          </a:p>
        </p:txBody>
      </p:sp>
      <p:cxnSp>
        <p:nvCxnSpPr>
          <p:cNvPr id="369" name="Straight Connector 36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21FAFA6A-97DB-0A41-6ED0-3CD089DA32CF}"/>
              </a:ext>
            </a:extLst>
          </p:cNvPr>
          <p:cNvSpPr>
            <a:spLocks noChangeArrowheads="1"/>
          </p:cNvSpPr>
          <p:nvPr/>
        </p:nvSpPr>
        <p:spPr bwMode="auto">
          <a:xfrm>
            <a:off x="5347769" y="705007"/>
            <a:ext cx="5751237" cy="54194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defTabSz="914400" fontAlgn="base">
              <a:lnSpc>
                <a:spcPct val="110000"/>
              </a:lnSpc>
              <a:spcBef>
                <a:spcPct val="0"/>
              </a:spcBef>
              <a:spcAft>
                <a:spcPts val="600"/>
              </a:spcAft>
              <a:buClrTx/>
              <a:buSzPct val="125000"/>
              <a:tabLst/>
            </a:pPr>
            <a:r>
              <a:rPr kumimoji="0" lang="en-US" altLang="en-US" sz="1300" b="0" i="0" u="none" strike="noStrike" cap="none" normalizeH="0" baseline="0" dirty="0">
                <a:ln>
                  <a:noFill/>
                </a:ln>
                <a:effectLst/>
              </a:rPr>
              <a:t>FlexiForms is capable of handling scenarios where a form contains the data from a previously filled-out form.</a:t>
            </a:r>
          </a:p>
          <a:p>
            <a:pPr marR="0" lvl="0" defTabSz="914400" fontAlgn="base">
              <a:lnSpc>
                <a:spcPct val="110000"/>
              </a:lnSpc>
              <a:spcBef>
                <a:spcPct val="0"/>
              </a:spcBef>
              <a:spcAft>
                <a:spcPts val="600"/>
              </a:spcAft>
              <a:buClrTx/>
              <a:buSzPct val="125000"/>
              <a:tabLst/>
            </a:pPr>
            <a:r>
              <a:rPr kumimoji="0" lang="en-US" altLang="en-US" sz="1300" b="0" i="0" u="none" strike="noStrike" cap="none" normalizeH="0" baseline="0" dirty="0">
                <a:ln>
                  <a:noFill/>
                </a:ln>
                <a:effectLst/>
              </a:rPr>
              <a:t>In the described scenario, there are three different forms, and the form data is passed on to the next form. FlexiForms can also handle situations where a form is populated with data from the same form type. For example, you may need to send the same form back to the user for corrections, view the content in read-only mode, or use the same form for inserting, updating, or only viewing data.</a:t>
            </a:r>
          </a:p>
          <a:p>
            <a:pPr marR="0" lvl="0" defTabSz="914400" fontAlgn="base">
              <a:lnSpc>
                <a:spcPct val="110000"/>
              </a:lnSpc>
              <a:spcBef>
                <a:spcPct val="0"/>
              </a:spcBef>
              <a:spcAft>
                <a:spcPts val="600"/>
              </a:spcAft>
              <a:buClrTx/>
              <a:buSzPct val="125000"/>
              <a:tabLst/>
            </a:pPr>
            <a:r>
              <a:rPr kumimoji="0" lang="en-US" altLang="en-US" sz="1300" b="0" i="0" u="none" strike="noStrike" cap="none" normalizeH="0" baseline="0" dirty="0">
                <a:ln>
                  <a:noFill/>
                </a:ln>
                <a:effectLst/>
              </a:rPr>
              <a:t>To support these different scenarios, FlexiForms offers various feeding options, as follows:</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300" b="0" i="0" u="none" strike="noStrike" cap="none" normalizeH="0" baseline="0" dirty="0">
                <a:ln>
                  <a:noFill/>
                </a:ln>
                <a:effectLst/>
              </a:rPr>
              <a:t>The easiest way to feed a form is by passing query parameters directly in the link.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300" b="0" i="0" u="none" strike="noStrike" cap="none" normalizeH="0" baseline="0" dirty="0">
                <a:ln>
                  <a:noFill/>
                </a:ln>
                <a:effectLst/>
              </a:rPr>
              <a:t>Direct feeding with the form data is another simple method to populate forms.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300" b="0" i="0" u="none" strike="noStrike" cap="none" normalizeH="0" baseline="0" dirty="0">
                <a:ln>
                  <a:noFill/>
                </a:ln>
                <a:effectLst/>
              </a:rPr>
              <a:t>Posting the data to FlexiForms is the most customizable, "freest" method of feeding the forms.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300" b="0" i="0" u="none" strike="noStrike" cap="none" normalizeH="0" baseline="0" dirty="0">
                <a:ln>
                  <a:noFill/>
                </a:ln>
                <a:effectLst/>
              </a:rPr>
              <a:t>For feeding the form with an API endpoint, you can easily use API data sources.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endParaRPr kumimoji="0" lang="en-US" altLang="en-US" sz="1300" b="0" i="0" u="none" strike="noStrike" cap="none" normalizeH="0" baseline="0" dirty="0">
              <a:ln>
                <a:noFill/>
              </a:ln>
              <a:effectLst/>
            </a:endParaRPr>
          </a:p>
        </p:txBody>
      </p:sp>
      <p:grpSp>
        <p:nvGrpSpPr>
          <p:cNvPr id="370" name="Group 369">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371"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2"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3"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4"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5"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6"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7"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8"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9"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0"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grpSp>
      <p:sp>
        <p:nvSpPr>
          <p:cNvPr id="229" name="TextBox 228">
            <a:extLst>
              <a:ext uri="{FF2B5EF4-FFF2-40B4-BE49-F238E27FC236}">
                <a16:creationId xmlns:a16="http://schemas.microsoft.com/office/drawing/2014/main" id="{24A14876-13C3-0B41-15F1-2F13EEACE01B}"/>
              </a:ext>
            </a:extLst>
          </p:cNvPr>
          <p:cNvSpPr txBox="1"/>
          <p:nvPr/>
        </p:nvSpPr>
        <p:spPr>
          <a:xfrm>
            <a:off x="5297763" y="1082673"/>
            <a:ext cx="5751237" cy="4708528"/>
          </a:xfrm>
          <a:prstGeom prst="rect">
            <a:avLst/>
          </a:prstGeom>
        </p:spPr>
        <p:txBody>
          <a:bodyPr vert="horz" lIns="91440" tIns="45720" rIns="91440" bIns="45720" rtlCol="0" anchor="ctr">
            <a:normAutofit/>
          </a:bodyPr>
          <a:lstStyle/>
          <a:p>
            <a:pPr marL="114300" defTabSz="914400">
              <a:lnSpc>
                <a:spcPct val="110000"/>
              </a:lnSpc>
              <a:spcAft>
                <a:spcPts val="600"/>
              </a:spcAft>
              <a:buSzPct val="125000"/>
            </a:pPr>
            <a:endParaRPr lang="en-US" sz="1100" dirty="0"/>
          </a:p>
        </p:txBody>
      </p:sp>
      <p:sp>
        <p:nvSpPr>
          <p:cNvPr id="6" name="Content Placeholder 2">
            <a:extLst>
              <a:ext uri="{FF2B5EF4-FFF2-40B4-BE49-F238E27FC236}">
                <a16:creationId xmlns:a16="http://schemas.microsoft.com/office/drawing/2014/main" id="{39AB0966-2D39-BAA1-6828-73F44AC847E8}"/>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3179778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499F96A6-7FB5-A28F-A102-53CEBB768059}"/>
            </a:ext>
          </a:extLst>
        </p:cNvPr>
        <p:cNvGrpSpPr/>
        <p:nvPr/>
      </p:nvGrpSpPr>
      <p:grpSpPr>
        <a:xfrm>
          <a:off x="0" y="0"/>
          <a:ext cx="0" cy="0"/>
          <a:chOff x="0" y="0"/>
          <a:chExt cx="0" cy="0"/>
        </a:xfrm>
      </p:grpSpPr>
      <p:sp useBgFill="1">
        <p:nvSpPr>
          <p:cNvPr id="282" name="Rectangle 281">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342">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285"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286"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4"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5"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6"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7"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8"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9"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0"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1"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2"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3"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354"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5"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6"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7"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8"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359"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0"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1"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2"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3"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4"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5"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6"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7"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8"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2" name="Title 1">
            <a:extLst>
              <a:ext uri="{FF2B5EF4-FFF2-40B4-BE49-F238E27FC236}">
                <a16:creationId xmlns:a16="http://schemas.microsoft.com/office/drawing/2014/main" id="{147DA185-7E64-D74E-E9BD-B63433CD2052}"/>
              </a:ext>
            </a:extLst>
          </p:cNvPr>
          <p:cNvSpPr>
            <a:spLocks noGrp="1"/>
          </p:cNvSpPr>
          <p:nvPr>
            <p:ph type="title"/>
          </p:nvPr>
        </p:nvSpPr>
        <p:spPr>
          <a:xfrm>
            <a:off x="1141413" y="1082673"/>
            <a:ext cx="2869416" cy="4708528"/>
          </a:xfrm>
        </p:spPr>
        <p:txBody>
          <a:bodyPr vert="horz" lIns="91440" tIns="45720" rIns="91440" bIns="45720" rtlCol="0" anchor="ctr">
            <a:normAutofit/>
          </a:bodyPr>
          <a:lstStyle/>
          <a:p>
            <a:pPr algn="r"/>
            <a:r>
              <a:rPr lang="en-US" sz="4000"/>
              <a:t>Self-feed forms</a:t>
            </a:r>
            <a:endParaRPr lang="en-US" sz="4000" dirty="0"/>
          </a:p>
        </p:txBody>
      </p:sp>
      <p:cxnSp>
        <p:nvCxnSpPr>
          <p:cNvPr id="369" name="Straight Connector 36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C22BBB93-5FC9-1F59-E3AF-DB569E0535C4}"/>
              </a:ext>
            </a:extLst>
          </p:cNvPr>
          <p:cNvSpPr>
            <a:spLocks noChangeArrowheads="1"/>
          </p:cNvSpPr>
          <p:nvPr/>
        </p:nvSpPr>
        <p:spPr bwMode="auto">
          <a:xfrm>
            <a:off x="5297763" y="1082673"/>
            <a:ext cx="5751237" cy="47085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b="0" i="0" u="none" strike="noStrike" cap="none" normalizeH="0" baseline="0" dirty="0">
                <a:ln>
                  <a:noFill/>
                </a:ln>
                <a:effectLst/>
              </a:rPr>
              <a:t>A form in FlexiForms can feed itself, a feature known as "Self-Feed." This is especially useful if you want to view the form data within the form itself in a read-only mode for easier and more organized review. Additionally, you can pass special request data through the link and utilize rules, enabling a different process to run on the same form data.</a:t>
            </a:r>
          </a:p>
          <a:p>
            <a:pPr marR="0" lvl="0" defTabSz="914400" fontAlgn="base">
              <a:lnSpc>
                <a:spcPct val="120000"/>
              </a:lnSpc>
              <a:spcBef>
                <a:spcPct val="0"/>
              </a:spcBef>
              <a:spcAft>
                <a:spcPts val="600"/>
              </a:spcAft>
              <a:buClrTx/>
              <a:buSzPct val="125000"/>
              <a:tabLst/>
            </a:pPr>
            <a:endParaRPr kumimoji="0" lang="en-US" altLang="en-US" b="0" i="0" u="none" strike="noStrike" cap="none" normalizeH="0" baseline="0" dirty="0">
              <a:ln>
                <a:noFill/>
              </a:ln>
              <a:effectLst/>
            </a:endParaRPr>
          </a:p>
          <a:p>
            <a:pPr marR="0" lvl="0" defTabSz="914400" fontAlgn="base">
              <a:lnSpc>
                <a:spcPct val="120000"/>
              </a:lnSpc>
              <a:spcBef>
                <a:spcPct val="0"/>
              </a:spcBef>
              <a:spcAft>
                <a:spcPts val="600"/>
              </a:spcAft>
              <a:buClrTx/>
              <a:buSzPct val="125000"/>
              <a:tabLst/>
            </a:pPr>
            <a:r>
              <a:rPr kumimoji="0" lang="en-US" altLang="en-US" b="0" i="0" u="none" strike="noStrike" cap="none" normalizeH="0" baseline="0" dirty="0">
                <a:ln>
                  <a:noFill/>
                </a:ln>
                <a:effectLst/>
              </a:rPr>
              <a:t>With FlexiForms Admin’s Form Data &amp; Files module, you can view form data within the form layout if it’s a self-feed form. When a self-feed form is reviewed through this module, FlexiForms displays the form in a read-only mode.</a:t>
            </a:r>
          </a:p>
        </p:txBody>
      </p:sp>
      <p:grpSp>
        <p:nvGrpSpPr>
          <p:cNvPr id="370" name="Group 369">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371"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2"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3"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4"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5"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6"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7"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8"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9"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0"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grpSp>
      <p:sp>
        <p:nvSpPr>
          <p:cNvPr id="229" name="TextBox 228">
            <a:extLst>
              <a:ext uri="{FF2B5EF4-FFF2-40B4-BE49-F238E27FC236}">
                <a16:creationId xmlns:a16="http://schemas.microsoft.com/office/drawing/2014/main" id="{B6269186-35F2-5B9C-BE7E-D18CEA7BD264}"/>
              </a:ext>
            </a:extLst>
          </p:cNvPr>
          <p:cNvSpPr txBox="1"/>
          <p:nvPr/>
        </p:nvSpPr>
        <p:spPr>
          <a:xfrm>
            <a:off x="5297763" y="1082673"/>
            <a:ext cx="5751237" cy="4708528"/>
          </a:xfrm>
          <a:prstGeom prst="rect">
            <a:avLst/>
          </a:prstGeom>
        </p:spPr>
        <p:txBody>
          <a:bodyPr vert="horz" lIns="91440" tIns="45720" rIns="91440" bIns="45720" rtlCol="0" anchor="ctr">
            <a:normAutofit/>
          </a:bodyPr>
          <a:lstStyle/>
          <a:p>
            <a:pPr marL="114300" defTabSz="914400">
              <a:lnSpc>
                <a:spcPct val="110000"/>
              </a:lnSpc>
              <a:spcAft>
                <a:spcPts val="600"/>
              </a:spcAft>
              <a:buSzPct val="125000"/>
            </a:pPr>
            <a:endParaRPr lang="en-US" sz="1100" dirty="0"/>
          </a:p>
        </p:txBody>
      </p:sp>
      <p:sp>
        <p:nvSpPr>
          <p:cNvPr id="6" name="Content Placeholder 2">
            <a:extLst>
              <a:ext uri="{FF2B5EF4-FFF2-40B4-BE49-F238E27FC236}">
                <a16:creationId xmlns:a16="http://schemas.microsoft.com/office/drawing/2014/main" id="{BAF3D15F-D924-DDD8-BB2E-D4F77F665646}"/>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3557867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F30F23-47F0-B6E2-2D61-A0BB2B1B1B14}"/>
            </a:ext>
          </a:extLst>
        </p:cNvPr>
        <p:cNvGrpSpPr/>
        <p:nvPr/>
      </p:nvGrpSpPr>
      <p:grpSpPr>
        <a:xfrm>
          <a:off x="0" y="0"/>
          <a:ext cx="0" cy="0"/>
          <a:chOff x="0" y="0"/>
          <a:chExt cx="0" cy="0"/>
        </a:xfrm>
      </p:grpSpPr>
      <p:pic>
        <p:nvPicPr>
          <p:cNvPr id="282"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284" name="Group 283">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85"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286"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87"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88"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289"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90"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91"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92"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93"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94"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95"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96"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97"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98"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299"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00"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01"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02"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03"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04"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05"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06"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07"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08"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09"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10"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11"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12"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13"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314"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15"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16"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17"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18"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19"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20"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21"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22"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23"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24"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25"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326"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27"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28"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29"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30"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31"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32"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33"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34"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35"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36"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37"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38"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340" name="Rectangle 339">
            <a:extLst>
              <a:ext uri="{FF2B5EF4-FFF2-40B4-BE49-F238E27FC236}">
                <a16:creationId xmlns:a16="http://schemas.microsoft.com/office/drawing/2014/main" id="{D706AE2E-B17B-43A3-84F8-9C0FE9466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2003"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a16="http://schemas.microsoft.com/office/drawing/2014/main" id="{CEFFB8CF-3E94-42D7-849C-841E7744B2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343" name="Rectangle 5">
              <a:extLst>
                <a:ext uri="{FF2B5EF4-FFF2-40B4-BE49-F238E27FC236}">
                  <a16:creationId xmlns:a16="http://schemas.microsoft.com/office/drawing/2014/main" id="{C274DE9A-4502-4454-911E-B7FE9ED6DE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344" name="Freeform 6">
              <a:extLst>
                <a:ext uri="{FF2B5EF4-FFF2-40B4-BE49-F238E27FC236}">
                  <a16:creationId xmlns:a16="http://schemas.microsoft.com/office/drawing/2014/main" id="{76AFCF59-7BED-416B-ACD9-EA099C9B2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5" name="Freeform 7">
              <a:extLst>
                <a:ext uri="{FF2B5EF4-FFF2-40B4-BE49-F238E27FC236}">
                  <a16:creationId xmlns:a16="http://schemas.microsoft.com/office/drawing/2014/main" id="{8EEECEBC-B149-42E5-8164-EE5456F06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6" name="Rectangle 8">
              <a:extLst>
                <a:ext uri="{FF2B5EF4-FFF2-40B4-BE49-F238E27FC236}">
                  <a16:creationId xmlns:a16="http://schemas.microsoft.com/office/drawing/2014/main" id="{03B49256-D2D8-436B-8F29-0C7E53366F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347" name="Freeform 9">
              <a:extLst>
                <a:ext uri="{FF2B5EF4-FFF2-40B4-BE49-F238E27FC236}">
                  <a16:creationId xmlns:a16="http://schemas.microsoft.com/office/drawing/2014/main" id="{4045E56F-B537-408E-B346-B9B15C39A5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8" name="Freeform 10">
              <a:extLst>
                <a:ext uri="{FF2B5EF4-FFF2-40B4-BE49-F238E27FC236}">
                  <a16:creationId xmlns:a16="http://schemas.microsoft.com/office/drawing/2014/main" id="{904BDB2F-0893-4AD7-A871-C808C9651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49" name="Freeform 11">
              <a:extLst>
                <a:ext uri="{FF2B5EF4-FFF2-40B4-BE49-F238E27FC236}">
                  <a16:creationId xmlns:a16="http://schemas.microsoft.com/office/drawing/2014/main" id="{512D8C6F-C154-4928-9891-DDCF50DA6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0" name="Freeform 12">
              <a:extLst>
                <a:ext uri="{FF2B5EF4-FFF2-40B4-BE49-F238E27FC236}">
                  <a16:creationId xmlns:a16="http://schemas.microsoft.com/office/drawing/2014/main" id="{7E2BBA63-D694-4AD5-976F-4F1CDB204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1" name="Freeform 13">
              <a:extLst>
                <a:ext uri="{FF2B5EF4-FFF2-40B4-BE49-F238E27FC236}">
                  <a16:creationId xmlns:a16="http://schemas.microsoft.com/office/drawing/2014/main" id="{394F9847-4F95-42E8-AE7E-8DD8A0E27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2" name="Freeform 14">
              <a:extLst>
                <a:ext uri="{FF2B5EF4-FFF2-40B4-BE49-F238E27FC236}">
                  <a16:creationId xmlns:a16="http://schemas.microsoft.com/office/drawing/2014/main" id="{48CE4CA3-085D-44AC-996B-9F347B7BC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3" name="Freeform 15">
              <a:extLst>
                <a:ext uri="{FF2B5EF4-FFF2-40B4-BE49-F238E27FC236}">
                  <a16:creationId xmlns:a16="http://schemas.microsoft.com/office/drawing/2014/main" id="{0D7459AE-7E00-4707-B574-1D3636BB46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4" name="Freeform 16">
              <a:extLst>
                <a:ext uri="{FF2B5EF4-FFF2-40B4-BE49-F238E27FC236}">
                  <a16:creationId xmlns:a16="http://schemas.microsoft.com/office/drawing/2014/main" id="{EF95E020-0C4A-4BD5-84BE-6DF8B8BCAB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5" name="Freeform 17">
              <a:extLst>
                <a:ext uri="{FF2B5EF4-FFF2-40B4-BE49-F238E27FC236}">
                  <a16:creationId xmlns:a16="http://schemas.microsoft.com/office/drawing/2014/main" id="{18CC4862-B9BB-4E63-9630-AA5241E68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6" name="Freeform 18">
              <a:extLst>
                <a:ext uri="{FF2B5EF4-FFF2-40B4-BE49-F238E27FC236}">
                  <a16:creationId xmlns:a16="http://schemas.microsoft.com/office/drawing/2014/main" id="{156A0508-DDAB-4BFB-824D-CA9D3D833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7" name="Freeform 19">
              <a:extLst>
                <a:ext uri="{FF2B5EF4-FFF2-40B4-BE49-F238E27FC236}">
                  <a16:creationId xmlns:a16="http://schemas.microsoft.com/office/drawing/2014/main" id="{E3B0103B-60DE-4385-B84E-53694FB9A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8" name="Freeform 20">
              <a:extLst>
                <a:ext uri="{FF2B5EF4-FFF2-40B4-BE49-F238E27FC236}">
                  <a16:creationId xmlns:a16="http://schemas.microsoft.com/office/drawing/2014/main" id="{C8C1C0D4-C36E-4251-A97F-436AFA3797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59" name="Freeform 21">
              <a:extLst>
                <a:ext uri="{FF2B5EF4-FFF2-40B4-BE49-F238E27FC236}">
                  <a16:creationId xmlns:a16="http://schemas.microsoft.com/office/drawing/2014/main" id="{550D7341-7849-4B72-A2D7-68B7161D43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0" name="Freeform 22">
              <a:extLst>
                <a:ext uri="{FF2B5EF4-FFF2-40B4-BE49-F238E27FC236}">
                  <a16:creationId xmlns:a16="http://schemas.microsoft.com/office/drawing/2014/main" id="{C9E742C7-3FF2-4931-B087-46AAA6C33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1" name="Freeform 23">
              <a:extLst>
                <a:ext uri="{FF2B5EF4-FFF2-40B4-BE49-F238E27FC236}">
                  <a16:creationId xmlns:a16="http://schemas.microsoft.com/office/drawing/2014/main" id="{424AF1DB-9264-4B94-9F0D-EF37F12D47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2" name="Freeform 24">
              <a:extLst>
                <a:ext uri="{FF2B5EF4-FFF2-40B4-BE49-F238E27FC236}">
                  <a16:creationId xmlns:a16="http://schemas.microsoft.com/office/drawing/2014/main" id="{766E43D2-CF93-4468-9B12-FFB234513D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3" name="Freeform 25">
              <a:extLst>
                <a:ext uri="{FF2B5EF4-FFF2-40B4-BE49-F238E27FC236}">
                  <a16:creationId xmlns:a16="http://schemas.microsoft.com/office/drawing/2014/main" id="{AC24EC38-E0E5-4A4E-A64D-359DD4A55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4" name="Freeform 26">
              <a:extLst>
                <a:ext uri="{FF2B5EF4-FFF2-40B4-BE49-F238E27FC236}">
                  <a16:creationId xmlns:a16="http://schemas.microsoft.com/office/drawing/2014/main" id="{338D8FE1-6073-44CF-857C-9273A1607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5" name="Freeform 27">
              <a:extLst>
                <a:ext uri="{FF2B5EF4-FFF2-40B4-BE49-F238E27FC236}">
                  <a16:creationId xmlns:a16="http://schemas.microsoft.com/office/drawing/2014/main" id="{39BAF819-1ABF-4754-B2E6-8C023A3B9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6" name="Freeform 28">
              <a:extLst>
                <a:ext uri="{FF2B5EF4-FFF2-40B4-BE49-F238E27FC236}">
                  <a16:creationId xmlns:a16="http://schemas.microsoft.com/office/drawing/2014/main" id="{2B5FE77A-C8CA-4E0E-BA89-53BA982E6A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7" name="Freeform 29">
              <a:extLst>
                <a:ext uri="{FF2B5EF4-FFF2-40B4-BE49-F238E27FC236}">
                  <a16:creationId xmlns:a16="http://schemas.microsoft.com/office/drawing/2014/main" id="{264169FF-BB01-4F56-812A-738BE4AAC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8" name="Freeform 30">
              <a:extLst>
                <a:ext uri="{FF2B5EF4-FFF2-40B4-BE49-F238E27FC236}">
                  <a16:creationId xmlns:a16="http://schemas.microsoft.com/office/drawing/2014/main" id="{831BA8DD-49DA-443B-AD7A-1680CD2875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69" name="Freeform 31">
              <a:extLst>
                <a:ext uri="{FF2B5EF4-FFF2-40B4-BE49-F238E27FC236}">
                  <a16:creationId xmlns:a16="http://schemas.microsoft.com/office/drawing/2014/main" id="{15B5FD47-B408-4DD0-BA9C-76C3F6814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0" name="Freeform 32">
              <a:extLst>
                <a:ext uri="{FF2B5EF4-FFF2-40B4-BE49-F238E27FC236}">
                  <a16:creationId xmlns:a16="http://schemas.microsoft.com/office/drawing/2014/main" id="{2432FB6B-FBB2-438F-A3BC-0392CA944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1" name="Rectangle 33">
              <a:extLst>
                <a:ext uri="{FF2B5EF4-FFF2-40B4-BE49-F238E27FC236}">
                  <a16:creationId xmlns:a16="http://schemas.microsoft.com/office/drawing/2014/main" id="{A9E1CA69-4810-4E1D-A227-EA4EF0151FF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372" name="Freeform 34">
              <a:extLst>
                <a:ext uri="{FF2B5EF4-FFF2-40B4-BE49-F238E27FC236}">
                  <a16:creationId xmlns:a16="http://schemas.microsoft.com/office/drawing/2014/main" id="{978653C5-EFDF-4617-9A6A-E810A9C22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3" name="Freeform 35">
              <a:extLst>
                <a:ext uri="{FF2B5EF4-FFF2-40B4-BE49-F238E27FC236}">
                  <a16:creationId xmlns:a16="http://schemas.microsoft.com/office/drawing/2014/main" id="{F1B9F231-1E6A-4122-81B0-043E2A5F5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4" name="Freeform 36">
              <a:extLst>
                <a:ext uri="{FF2B5EF4-FFF2-40B4-BE49-F238E27FC236}">
                  <a16:creationId xmlns:a16="http://schemas.microsoft.com/office/drawing/2014/main" id="{DF2B6BD0-0057-43BC-8681-9FAC9FC53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5" name="Freeform 37">
              <a:extLst>
                <a:ext uri="{FF2B5EF4-FFF2-40B4-BE49-F238E27FC236}">
                  <a16:creationId xmlns:a16="http://schemas.microsoft.com/office/drawing/2014/main" id="{6D7D7117-2276-4EB9-882B-A44A2DB066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6" name="Freeform 38">
              <a:extLst>
                <a:ext uri="{FF2B5EF4-FFF2-40B4-BE49-F238E27FC236}">
                  <a16:creationId xmlns:a16="http://schemas.microsoft.com/office/drawing/2014/main" id="{98AD68EB-6444-4B28-8F06-C0B6111AC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7" name="Freeform 39">
              <a:extLst>
                <a:ext uri="{FF2B5EF4-FFF2-40B4-BE49-F238E27FC236}">
                  <a16:creationId xmlns:a16="http://schemas.microsoft.com/office/drawing/2014/main" id="{438FA125-C459-48A2-913F-F5D04E160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8" name="Freeform 40">
              <a:extLst>
                <a:ext uri="{FF2B5EF4-FFF2-40B4-BE49-F238E27FC236}">
                  <a16:creationId xmlns:a16="http://schemas.microsoft.com/office/drawing/2014/main" id="{18E796D1-6480-436F-947D-550CCE516E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79" name="Freeform 41">
              <a:extLst>
                <a:ext uri="{FF2B5EF4-FFF2-40B4-BE49-F238E27FC236}">
                  <a16:creationId xmlns:a16="http://schemas.microsoft.com/office/drawing/2014/main" id="{4549B300-4F89-4E35-B5E7-53E3C6A54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0" name="Freeform 42">
              <a:extLst>
                <a:ext uri="{FF2B5EF4-FFF2-40B4-BE49-F238E27FC236}">
                  <a16:creationId xmlns:a16="http://schemas.microsoft.com/office/drawing/2014/main" id="{D8DA6C40-62DD-4FB3-8D06-5A599E3823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1" name="Freeform 43">
              <a:extLst>
                <a:ext uri="{FF2B5EF4-FFF2-40B4-BE49-F238E27FC236}">
                  <a16:creationId xmlns:a16="http://schemas.microsoft.com/office/drawing/2014/main" id="{28EE2B35-9D3D-4925-8DA9-9DF0E40B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2" name="Freeform 44">
              <a:extLst>
                <a:ext uri="{FF2B5EF4-FFF2-40B4-BE49-F238E27FC236}">
                  <a16:creationId xmlns:a16="http://schemas.microsoft.com/office/drawing/2014/main" id="{9DB82611-4043-4758-81EC-2239619803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3" name="Rectangle 45">
              <a:extLst>
                <a:ext uri="{FF2B5EF4-FFF2-40B4-BE49-F238E27FC236}">
                  <a16:creationId xmlns:a16="http://schemas.microsoft.com/office/drawing/2014/main" id="{A8210AB3-0776-4F74-9227-5E448D1AFA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384" name="Freeform 46">
              <a:extLst>
                <a:ext uri="{FF2B5EF4-FFF2-40B4-BE49-F238E27FC236}">
                  <a16:creationId xmlns:a16="http://schemas.microsoft.com/office/drawing/2014/main" id="{002C10AB-E300-481E-AFA5-410481B16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5" name="Freeform 47">
              <a:extLst>
                <a:ext uri="{FF2B5EF4-FFF2-40B4-BE49-F238E27FC236}">
                  <a16:creationId xmlns:a16="http://schemas.microsoft.com/office/drawing/2014/main" id="{11F47C5E-0453-4EF5-B969-A8263DC6AF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6" name="Freeform 48">
              <a:extLst>
                <a:ext uri="{FF2B5EF4-FFF2-40B4-BE49-F238E27FC236}">
                  <a16:creationId xmlns:a16="http://schemas.microsoft.com/office/drawing/2014/main" id="{D0CFDC87-55E8-40E1-BD98-4E1EA2C09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7" name="Freeform 49">
              <a:extLst>
                <a:ext uri="{FF2B5EF4-FFF2-40B4-BE49-F238E27FC236}">
                  <a16:creationId xmlns:a16="http://schemas.microsoft.com/office/drawing/2014/main" id="{C1151505-8A7F-41D8-AE03-AD172E38C0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8" name="Freeform 50">
              <a:extLst>
                <a:ext uri="{FF2B5EF4-FFF2-40B4-BE49-F238E27FC236}">
                  <a16:creationId xmlns:a16="http://schemas.microsoft.com/office/drawing/2014/main" id="{918DAD20-1F9F-41A7-B9D0-EE92F9B32D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89" name="Freeform 51">
              <a:extLst>
                <a:ext uri="{FF2B5EF4-FFF2-40B4-BE49-F238E27FC236}">
                  <a16:creationId xmlns:a16="http://schemas.microsoft.com/office/drawing/2014/main" id="{D303B51B-ADCC-43C9-AE4F-0168CFA63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90" name="Freeform 52">
              <a:extLst>
                <a:ext uri="{FF2B5EF4-FFF2-40B4-BE49-F238E27FC236}">
                  <a16:creationId xmlns:a16="http://schemas.microsoft.com/office/drawing/2014/main" id="{5621B409-0B0A-4827-81F9-684C335EE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91" name="Freeform 53">
              <a:extLst>
                <a:ext uri="{FF2B5EF4-FFF2-40B4-BE49-F238E27FC236}">
                  <a16:creationId xmlns:a16="http://schemas.microsoft.com/office/drawing/2014/main" id="{FCA6910E-A4EC-464B-B285-5F1E40AEFF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92" name="Freeform 54">
              <a:extLst>
                <a:ext uri="{FF2B5EF4-FFF2-40B4-BE49-F238E27FC236}">
                  <a16:creationId xmlns:a16="http://schemas.microsoft.com/office/drawing/2014/main" id="{7D0C75DF-4953-4E72-B34A-2F8BD05235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93" name="Freeform 55">
              <a:extLst>
                <a:ext uri="{FF2B5EF4-FFF2-40B4-BE49-F238E27FC236}">
                  <a16:creationId xmlns:a16="http://schemas.microsoft.com/office/drawing/2014/main" id="{998A65EA-C434-41FF-B792-2BDC11501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94" name="Freeform 56">
              <a:extLst>
                <a:ext uri="{FF2B5EF4-FFF2-40B4-BE49-F238E27FC236}">
                  <a16:creationId xmlns:a16="http://schemas.microsoft.com/office/drawing/2014/main" id="{3A6D2AE4-7ABD-4946-BE69-5FD3C1A1D6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95" name="Freeform 57">
              <a:extLst>
                <a:ext uri="{FF2B5EF4-FFF2-40B4-BE49-F238E27FC236}">
                  <a16:creationId xmlns:a16="http://schemas.microsoft.com/office/drawing/2014/main" id="{833A81DC-8A3A-4141-A713-A2FE1C572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396" name="Freeform 58">
              <a:extLst>
                <a:ext uri="{FF2B5EF4-FFF2-40B4-BE49-F238E27FC236}">
                  <a16:creationId xmlns:a16="http://schemas.microsoft.com/office/drawing/2014/main" id="{47BB7FFD-57DB-41BD-8D42-9FB58174B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398" name="Picture 2">
            <a:extLst>
              <a:ext uri="{FF2B5EF4-FFF2-40B4-BE49-F238E27FC236}">
                <a16:creationId xmlns:a16="http://schemas.microsoft.com/office/drawing/2014/main" id="{3631D3C9-4C1D-4B3A-A737-E6E780042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7F866F-89B9-CF69-FA8A-199A1B337960}"/>
              </a:ext>
            </a:extLst>
          </p:cNvPr>
          <p:cNvSpPr>
            <a:spLocks noGrp="1"/>
          </p:cNvSpPr>
          <p:nvPr>
            <p:ph type="title"/>
          </p:nvPr>
        </p:nvSpPr>
        <p:spPr>
          <a:xfrm>
            <a:off x="8057397" y="1113282"/>
            <a:ext cx="3489569" cy="2396681"/>
          </a:xfrm>
        </p:spPr>
        <p:txBody>
          <a:bodyPr vert="horz" lIns="91440" tIns="45720" rIns="91440" bIns="45720" rtlCol="0" anchor="b">
            <a:normAutofit/>
          </a:bodyPr>
          <a:lstStyle/>
          <a:p>
            <a:r>
              <a:rPr lang="en-US" sz="4400">
                <a:solidFill>
                  <a:srgbClr val="FFFFFF"/>
                </a:solidFill>
              </a:rPr>
              <a:t>Reviewing self-feed forms</a:t>
            </a:r>
          </a:p>
        </p:txBody>
      </p:sp>
      <p:sp useBgFill="1">
        <p:nvSpPr>
          <p:cNvPr id="400" name="Round Diagonal Corner Rectangle 6">
            <a:extLst>
              <a:ext uri="{FF2B5EF4-FFF2-40B4-BE49-F238E27FC236}">
                <a16:creationId xmlns:a16="http://schemas.microsoft.com/office/drawing/2014/main" id="{5B986EF0-8540-483D-9DDE-1F168FAAC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2FF083-8AA3-CCC4-94D9-B055101A619B}"/>
              </a:ext>
            </a:extLst>
          </p:cNvPr>
          <p:cNvPicPr>
            <a:picLocks noChangeAspect="1"/>
          </p:cNvPicPr>
          <p:nvPr/>
        </p:nvPicPr>
        <p:blipFill>
          <a:blip r:embed="rId3"/>
          <a:stretch>
            <a:fillRect/>
          </a:stretch>
        </p:blipFill>
        <p:spPr>
          <a:xfrm>
            <a:off x="1118988" y="1851316"/>
            <a:ext cx="6112382" cy="3147876"/>
          </a:xfrm>
          <a:prstGeom prst="rect">
            <a:avLst/>
          </a:prstGeom>
        </p:spPr>
      </p:pic>
      <p:sp>
        <p:nvSpPr>
          <p:cNvPr id="6" name="Content Placeholder 2">
            <a:extLst>
              <a:ext uri="{FF2B5EF4-FFF2-40B4-BE49-F238E27FC236}">
                <a16:creationId xmlns:a16="http://schemas.microsoft.com/office/drawing/2014/main" id="{226D6AE6-711A-D7DF-BDD0-A02DD44A7567}"/>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619501659"/>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0EC279-1A29-DB5F-25BE-1EB53AB6FB28}"/>
            </a:ext>
          </a:extLst>
        </p:cNvPr>
        <p:cNvGrpSpPr/>
        <p:nvPr/>
      </p:nvGrpSpPr>
      <p:grpSpPr>
        <a:xfrm>
          <a:off x="0" y="0"/>
          <a:ext cx="0" cy="0"/>
          <a:chOff x="0" y="0"/>
          <a:chExt cx="0" cy="0"/>
        </a:xfrm>
      </p:grpSpPr>
      <p:pic>
        <p:nvPicPr>
          <p:cNvPr id="405"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407" name="Group 406">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08"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409"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10"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11"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412"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13"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14"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15"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16"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17"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18"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19"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20"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21"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22"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23"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24"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25"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26"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27"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28"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29"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30"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31"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32"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33"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34"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35"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36"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437"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38"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39"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40"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41"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42"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43"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44"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45"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46"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47"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48"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449"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50"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51"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52"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53"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54"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55"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56"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57"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58"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59"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60"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61"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463" name="Rectangle 462">
            <a:extLst>
              <a:ext uri="{FF2B5EF4-FFF2-40B4-BE49-F238E27FC236}">
                <a16:creationId xmlns:a16="http://schemas.microsoft.com/office/drawing/2014/main" id="{D706AE2E-B17B-43A3-84F8-9C0FE9466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2003"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65" name="Group 464">
            <a:extLst>
              <a:ext uri="{FF2B5EF4-FFF2-40B4-BE49-F238E27FC236}">
                <a16:creationId xmlns:a16="http://schemas.microsoft.com/office/drawing/2014/main" id="{CEFFB8CF-3E94-42D7-849C-841E7744B2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466" name="Rectangle 5">
              <a:extLst>
                <a:ext uri="{FF2B5EF4-FFF2-40B4-BE49-F238E27FC236}">
                  <a16:creationId xmlns:a16="http://schemas.microsoft.com/office/drawing/2014/main" id="{C274DE9A-4502-4454-911E-B7FE9ED6DE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467" name="Freeform 6">
              <a:extLst>
                <a:ext uri="{FF2B5EF4-FFF2-40B4-BE49-F238E27FC236}">
                  <a16:creationId xmlns:a16="http://schemas.microsoft.com/office/drawing/2014/main" id="{76AFCF59-7BED-416B-ACD9-EA099C9B2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68" name="Freeform 7">
              <a:extLst>
                <a:ext uri="{FF2B5EF4-FFF2-40B4-BE49-F238E27FC236}">
                  <a16:creationId xmlns:a16="http://schemas.microsoft.com/office/drawing/2014/main" id="{8EEECEBC-B149-42E5-8164-EE5456F06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69" name="Rectangle 8">
              <a:extLst>
                <a:ext uri="{FF2B5EF4-FFF2-40B4-BE49-F238E27FC236}">
                  <a16:creationId xmlns:a16="http://schemas.microsoft.com/office/drawing/2014/main" id="{03B49256-D2D8-436B-8F29-0C7E53366F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470" name="Freeform 9">
              <a:extLst>
                <a:ext uri="{FF2B5EF4-FFF2-40B4-BE49-F238E27FC236}">
                  <a16:creationId xmlns:a16="http://schemas.microsoft.com/office/drawing/2014/main" id="{4045E56F-B537-408E-B346-B9B15C39A5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71" name="Freeform 10">
              <a:extLst>
                <a:ext uri="{FF2B5EF4-FFF2-40B4-BE49-F238E27FC236}">
                  <a16:creationId xmlns:a16="http://schemas.microsoft.com/office/drawing/2014/main" id="{904BDB2F-0893-4AD7-A871-C808C9651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72" name="Freeform 11">
              <a:extLst>
                <a:ext uri="{FF2B5EF4-FFF2-40B4-BE49-F238E27FC236}">
                  <a16:creationId xmlns:a16="http://schemas.microsoft.com/office/drawing/2014/main" id="{512D8C6F-C154-4928-9891-DDCF50DA6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73" name="Freeform 12">
              <a:extLst>
                <a:ext uri="{FF2B5EF4-FFF2-40B4-BE49-F238E27FC236}">
                  <a16:creationId xmlns:a16="http://schemas.microsoft.com/office/drawing/2014/main" id="{7E2BBA63-D694-4AD5-976F-4F1CDB204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74" name="Freeform 13">
              <a:extLst>
                <a:ext uri="{FF2B5EF4-FFF2-40B4-BE49-F238E27FC236}">
                  <a16:creationId xmlns:a16="http://schemas.microsoft.com/office/drawing/2014/main" id="{394F9847-4F95-42E8-AE7E-8DD8A0E27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75" name="Freeform 14">
              <a:extLst>
                <a:ext uri="{FF2B5EF4-FFF2-40B4-BE49-F238E27FC236}">
                  <a16:creationId xmlns:a16="http://schemas.microsoft.com/office/drawing/2014/main" id="{48CE4CA3-085D-44AC-996B-9F347B7BC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76" name="Freeform 15">
              <a:extLst>
                <a:ext uri="{FF2B5EF4-FFF2-40B4-BE49-F238E27FC236}">
                  <a16:creationId xmlns:a16="http://schemas.microsoft.com/office/drawing/2014/main" id="{0D7459AE-7E00-4707-B574-1D3636BB46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77" name="Freeform 16">
              <a:extLst>
                <a:ext uri="{FF2B5EF4-FFF2-40B4-BE49-F238E27FC236}">
                  <a16:creationId xmlns:a16="http://schemas.microsoft.com/office/drawing/2014/main" id="{EF95E020-0C4A-4BD5-84BE-6DF8B8BCAB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78" name="Freeform 17">
              <a:extLst>
                <a:ext uri="{FF2B5EF4-FFF2-40B4-BE49-F238E27FC236}">
                  <a16:creationId xmlns:a16="http://schemas.microsoft.com/office/drawing/2014/main" id="{18CC4862-B9BB-4E63-9630-AA5241E68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79" name="Freeform 18">
              <a:extLst>
                <a:ext uri="{FF2B5EF4-FFF2-40B4-BE49-F238E27FC236}">
                  <a16:creationId xmlns:a16="http://schemas.microsoft.com/office/drawing/2014/main" id="{156A0508-DDAB-4BFB-824D-CA9D3D833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0" name="Freeform 19">
              <a:extLst>
                <a:ext uri="{FF2B5EF4-FFF2-40B4-BE49-F238E27FC236}">
                  <a16:creationId xmlns:a16="http://schemas.microsoft.com/office/drawing/2014/main" id="{E3B0103B-60DE-4385-B84E-53694FB9A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1" name="Freeform 20">
              <a:extLst>
                <a:ext uri="{FF2B5EF4-FFF2-40B4-BE49-F238E27FC236}">
                  <a16:creationId xmlns:a16="http://schemas.microsoft.com/office/drawing/2014/main" id="{C8C1C0D4-C36E-4251-A97F-436AFA3797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2" name="Freeform 21">
              <a:extLst>
                <a:ext uri="{FF2B5EF4-FFF2-40B4-BE49-F238E27FC236}">
                  <a16:creationId xmlns:a16="http://schemas.microsoft.com/office/drawing/2014/main" id="{550D7341-7849-4B72-A2D7-68B7161D43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3" name="Freeform 22">
              <a:extLst>
                <a:ext uri="{FF2B5EF4-FFF2-40B4-BE49-F238E27FC236}">
                  <a16:creationId xmlns:a16="http://schemas.microsoft.com/office/drawing/2014/main" id="{C9E742C7-3FF2-4931-B087-46AAA6C33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4" name="Freeform 23">
              <a:extLst>
                <a:ext uri="{FF2B5EF4-FFF2-40B4-BE49-F238E27FC236}">
                  <a16:creationId xmlns:a16="http://schemas.microsoft.com/office/drawing/2014/main" id="{424AF1DB-9264-4B94-9F0D-EF37F12D47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5" name="Freeform 24">
              <a:extLst>
                <a:ext uri="{FF2B5EF4-FFF2-40B4-BE49-F238E27FC236}">
                  <a16:creationId xmlns:a16="http://schemas.microsoft.com/office/drawing/2014/main" id="{766E43D2-CF93-4468-9B12-FFB234513D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6" name="Freeform 25">
              <a:extLst>
                <a:ext uri="{FF2B5EF4-FFF2-40B4-BE49-F238E27FC236}">
                  <a16:creationId xmlns:a16="http://schemas.microsoft.com/office/drawing/2014/main" id="{AC24EC38-E0E5-4A4E-A64D-359DD4A55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7" name="Freeform 26">
              <a:extLst>
                <a:ext uri="{FF2B5EF4-FFF2-40B4-BE49-F238E27FC236}">
                  <a16:creationId xmlns:a16="http://schemas.microsoft.com/office/drawing/2014/main" id="{338D8FE1-6073-44CF-857C-9273A1607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8" name="Freeform 27">
              <a:extLst>
                <a:ext uri="{FF2B5EF4-FFF2-40B4-BE49-F238E27FC236}">
                  <a16:creationId xmlns:a16="http://schemas.microsoft.com/office/drawing/2014/main" id="{39BAF819-1ABF-4754-B2E6-8C023A3B9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9" name="Freeform 28">
              <a:extLst>
                <a:ext uri="{FF2B5EF4-FFF2-40B4-BE49-F238E27FC236}">
                  <a16:creationId xmlns:a16="http://schemas.microsoft.com/office/drawing/2014/main" id="{2B5FE77A-C8CA-4E0E-BA89-53BA982E6A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90" name="Freeform 29">
              <a:extLst>
                <a:ext uri="{FF2B5EF4-FFF2-40B4-BE49-F238E27FC236}">
                  <a16:creationId xmlns:a16="http://schemas.microsoft.com/office/drawing/2014/main" id="{264169FF-BB01-4F56-812A-738BE4AAC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91" name="Freeform 30">
              <a:extLst>
                <a:ext uri="{FF2B5EF4-FFF2-40B4-BE49-F238E27FC236}">
                  <a16:creationId xmlns:a16="http://schemas.microsoft.com/office/drawing/2014/main" id="{831BA8DD-49DA-443B-AD7A-1680CD2875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92" name="Freeform 31">
              <a:extLst>
                <a:ext uri="{FF2B5EF4-FFF2-40B4-BE49-F238E27FC236}">
                  <a16:creationId xmlns:a16="http://schemas.microsoft.com/office/drawing/2014/main" id="{15B5FD47-B408-4DD0-BA9C-76C3F6814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93" name="Freeform 32">
              <a:extLst>
                <a:ext uri="{FF2B5EF4-FFF2-40B4-BE49-F238E27FC236}">
                  <a16:creationId xmlns:a16="http://schemas.microsoft.com/office/drawing/2014/main" id="{2432FB6B-FBB2-438F-A3BC-0392CA944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94" name="Rectangle 33">
              <a:extLst>
                <a:ext uri="{FF2B5EF4-FFF2-40B4-BE49-F238E27FC236}">
                  <a16:creationId xmlns:a16="http://schemas.microsoft.com/office/drawing/2014/main" id="{A9E1CA69-4810-4E1D-A227-EA4EF0151FF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495" name="Freeform 34">
              <a:extLst>
                <a:ext uri="{FF2B5EF4-FFF2-40B4-BE49-F238E27FC236}">
                  <a16:creationId xmlns:a16="http://schemas.microsoft.com/office/drawing/2014/main" id="{978653C5-EFDF-4617-9A6A-E810A9C22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96" name="Freeform 35">
              <a:extLst>
                <a:ext uri="{FF2B5EF4-FFF2-40B4-BE49-F238E27FC236}">
                  <a16:creationId xmlns:a16="http://schemas.microsoft.com/office/drawing/2014/main" id="{F1B9F231-1E6A-4122-81B0-043E2A5F5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97" name="Freeform 36">
              <a:extLst>
                <a:ext uri="{FF2B5EF4-FFF2-40B4-BE49-F238E27FC236}">
                  <a16:creationId xmlns:a16="http://schemas.microsoft.com/office/drawing/2014/main" id="{DF2B6BD0-0057-43BC-8681-9FAC9FC53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98" name="Freeform 37">
              <a:extLst>
                <a:ext uri="{FF2B5EF4-FFF2-40B4-BE49-F238E27FC236}">
                  <a16:creationId xmlns:a16="http://schemas.microsoft.com/office/drawing/2014/main" id="{6D7D7117-2276-4EB9-882B-A44A2DB066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99" name="Freeform 38">
              <a:extLst>
                <a:ext uri="{FF2B5EF4-FFF2-40B4-BE49-F238E27FC236}">
                  <a16:creationId xmlns:a16="http://schemas.microsoft.com/office/drawing/2014/main" id="{98AD68EB-6444-4B28-8F06-C0B6111AC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00" name="Freeform 39">
              <a:extLst>
                <a:ext uri="{FF2B5EF4-FFF2-40B4-BE49-F238E27FC236}">
                  <a16:creationId xmlns:a16="http://schemas.microsoft.com/office/drawing/2014/main" id="{438FA125-C459-48A2-913F-F5D04E160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01" name="Freeform 40">
              <a:extLst>
                <a:ext uri="{FF2B5EF4-FFF2-40B4-BE49-F238E27FC236}">
                  <a16:creationId xmlns:a16="http://schemas.microsoft.com/office/drawing/2014/main" id="{18E796D1-6480-436F-947D-550CCE516E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02" name="Freeform 41">
              <a:extLst>
                <a:ext uri="{FF2B5EF4-FFF2-40B4-BE49-F238E27FC236}">
                  <a16:creationId xmlns:a16="http://schemas.microsoft.com/office/drawing/2014/main" id="{4549B300-4F89-4E35-B5E7-53E3C6A54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03" name="Freeform 42">
              <a:extLst>
                <a:ext uri="{FF2B5EF4-FFF2-40B4-BE49-F238E27FC236}">
                  <a16:creationId xmlns:a16="http://schemas.microsoft.com/office/drawing/2014/main" id="{D8DA6C40-62DD-4FB3-8D06-5A599E3823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04" name="Freeform 43">
              <a:extLst>
                <a:ext uri="{FF2B5EF4-FFF2-40B4-BE49-F238E27FC236}">
                  <a16:creationId xmlns:a16="http://schemas.microsoft.com/office/drawing/2014/main" id="{28EE2B35-9D3D-4925-8DA9-9DF0E40B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05" name="Freeform 44">
              <a:extLst>
                <a:ext uri="{FF2B5EF4-FFF2-40B4-BE49-F238E27FC236}">
                  <a16:creationId xmlns:a16="http://schemas.microsoft.com/office/drawing/2014/main" id="{9DB82611-4043-4758-81EC-2239619803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06" name="Rectangle 45">
              <a:extLst>
                <a:ext uri="{FF2B5EF4-FFF2-40B4-BE49-F238E27FC236}">
                  <a16:creationId xmlns:a16="http://schemas.microsoft.com/office/drawing/2014/main" id="{A8210AB3-0776-4F74-9227-5E448D1AFA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507" name="Freeform 46">
              <a:extLst>
                <a:ext uri="{FF2B5EF4-FFF2-40B4-BE49-F238E27FC236}">
                  <a16:creationId xmlns:a16="http://schemas.microsoft.com/office/drawing/2014/main" id="{002C10AB-E300-481E-AFA5-410481B16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08" name="Freeform 47">
              <a:extLst>
                <a:ext uri="{FF2B5EF4-FFF2-40B4-BE49-F238E27FC236}">
                  <a16:creationId xmlns:a16="http://schemas.microsoft.com/office/drawing/2014/main" id="{11F47C5E-0453-4EF5-B969-A8263DC6AF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09" name="Freeform 48">
              <a:extLst>
                <a:ext uri="{FF2B5EF4-FFF2-40B4-BE49-F238E27FC236}">
                  <a16:creationId xmlns:a16="http://schemas.microsoft.com/office/drawing/2014/main" id="{D0CFDC87-55E8-40E1-BD98-4E1EA2C09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10" name="Freeform 49">
              <a:extLst>
                <a:ext uri="{FF2B5EF4-FFF2-40B4-BE49-F238E27FC236}">
                  <a16:creationId xmlns:a16="http://schemas.microsoft.com/office/drawing/2014/main" id="{C1151505-8A7F-41D8-AE03-AD172E38C0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11" name="Freeform 50">
              <a:extLst>
                <a:ext uri="{FF2B5EF4-FFF2-40B4-BE49-F238E27FC236}">
                  <a16:creationId xmlns:a16="http://schemas.microsoft.com/office/drawing/2014/main" id="{918DAD20-1F9F-41A7-B9D0-EE92F9B32D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12" name="Freeform 51">
              <a:extLst>
                <a:ext uri="{FF2B5EF4-FFF2-40B4-BE49-F238E27FC236}">
                  <a16:creationId xmlns:a16="http://schemas.microsoft.com/office/drawing/2014/main" id="{D303B51B-ADCC-43C9-AE4F-0168CFA63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13" name="Freeform 52">
              <a:extLst>
                <a:ext uri="{FF2B5EF4-FFF2-40B4-BE49-F238E27FC236}">
                  <a16:creationId xmlns:a16="http://schemas.microsoft.com/office/drawing/2014/main" id="{5621B409-0B0A-4827-81F9-684C335EE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14" name="Freeform 53">
              <a:extLst>
                <a:ext uri="{FF2B5EF4-FFF2-40B4-BE49-F238E27FC236}">
                  <a16:creationId xmlns:a16="http://schemas.microsoft.com/office/drawing/2014/main" id="{FCA6910E-A4EC-464B-B285-5F1E40AEFF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15" name="Freeform 54">
              <a:extLst>
                <a:ext uri="{FF2B5EF4-FFF2-40B4-BE49-F238E27FC236}">
                  <a16:creationId xmlns:a16="http://schemas.microsoft.com/office/drawing/2014/main" id="{7D0C75DF-4953-4E72-B34A-2F8BD05235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16" name="Freeform 55">
              <a:extLst>
                <a:ext uri="{FF2B5EF4-FFF2-40B4-BE49-F238E27FC236}">
                  <a16:creationId xmlns:a16="http://schemas.microsoft.com/office/drawing/2014/main" id="{998A65EA-C434-41FF-B792-2BDC11501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17" name="Freeform 56">
              <a:extLst>
                <a:ext uri="{FF2B5EF4-FFF2-40B4-BE49-F238E27FC236}">
                  <a16:creationId xmlns:a16="http://schemas.microsoft.com/office/drawing/2014/main" id="{3A6D2AE4-7ABD-4946-BE69-5FD3C1A1D6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18" name="Freeform 57">
              <a:extLst>
                <a:ext uri="{FF2B5EF4-FFF2-40B4-BE49-F238E27FC236}">
                  <a16:creationId xmlns:a16="http://schemas.microsoft.com/office/drawing/2014/main" id="{833A81DC-8A3A-4141-A713-A2FE1C572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19" name="Freeform 58">
              <a:extLst>
                <a:ext uri="{FF2B5EF4-FFF2-40B4-BE49-F238E27FC236}">
                  <a16:creationId xmlns:a16="http://schemas.microsoft.com/office/drawing/2014/main" id="{47BB7FFD-57DB-41BD-8D42-9FB58174B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521" name="Picture 2">
            <a:extLst>
              <a:ext uri="{FF2B5EF4-FFF2-40B4-BE49-F238E27FC236}">
                <a16:creationId xmlns:a16="http://schemas.microsoft.com/office/drawing/2014/main" id="{3631D3C9-4C1D-4B3A-A737-E6E780042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43FB7A-6EAB-075A-F7FD-9686EF474792}"/>
              </a:ext>
            </a:extLst>
          </p:cNvPr>
          <p:cNvSpPr>
            <a:spLocks noGrp="1"/>
          </p:cNvSpPr>
          <p:nvPr>
            <p:ph type="title"/>
          </p:nvPr>
        </p:nvSpPr>
        <p:spPr>
          <a:xfrm>
            <a:off x="8057397" y="1113282"/>
            <a:ext cx="3489569" cy="2396681"/>
          </a:xfrm>
        </p:spPr>
        <p:txBody>
          <a:bodyPr vert="horz" lIns="91440" tIns="45720" rIns="91440" bIns="45720" rtlCol="0" anchor="b">
            <a:normAutofit/>
          </a:bodyPr>
          <a:lstStyle/>
          <a:p>
            <a:r>
              <a:rPr lang="en-US" sz="4400">
                <a:solidFill>
                  <a:srgbClr val="FFFFFF"/>
                </a:solidFill>
              </a:rPr>
              <a:t>Reviewing self-feed forms</a:t>
            </a:r>
          </a:p>
        </p:txBody>
      </p:sp>
      <p:sp useBgFill="1">
        <p:nvSpPr>
          <p:cNvPr id="523" name="Round Diagonal Corner Rectangle 6">
            <a:extLst>
              <a:ext uri="{FF2B5EF4-FFF2-40B4-BE49-F238E27FC236}">
                <a16:creationId xmlns:a16="http://schemas.microsoft.com/office/drawing/2014/main" id="{5B986EF0-8540-483D-9DDE-1F168FAAC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B1F325-DEC7-6BCC-9DD1-4938782496F4}"/>
              </a:ext>
            </a:extLst>
          </p:cNvPr>
          <p:cNvPicPr>
            <a:picLocks noChangeAspect="1"/>
          </p:cNvPicPr>
          <p:nvPr/>
        </p:nvPicPr>
        <p:blipFill>
          <a:blip r:embed="rId3"/>
          <a:stretch>
            <a:fillRect/>
          </a:stretch>
        </p:blipFill>
        <p:spPr>
          <a:xfrm>
            <a:off x="1860353" y="1136606"/>
            <a:ext cx="4629651" cy="4577297"/>
          </a:xfrm>
          <a:prstGeom prst="rect">
            <a:avLst/>
          </a:prstGeom>
        </p:spPr>
      </p:pic>
      <p:sp>
        <p:nvSpPr>
          <p:cNvPr id="6" name="Content Placeholder 2">
            <a:extLst>
              <a:ext uri="{FF2B5EF4-FFF2-40B4-BE49-F238E27FC236}">
                <a16:creationId xmlns:a16="http://schemas.microsoft.com/office/drawing/2014/main" id="{D5D4096F-5014-F939-2132-FDF6F6B9D2A5}"/>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325557166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1"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82"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3"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4"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5"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6"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7"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8"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9"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0"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1"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2"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93"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4"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5"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6"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7"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98"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9"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0"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1"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2"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3"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4"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5"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6"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7"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grpSp>
      <p:pic>
        <p:nvPicPr>
          <p:cNvPr id="15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151" name="Rectangle 150">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14"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115"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16"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17"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18"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19"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0"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1"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2"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3"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4"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5"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26"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7"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8"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9"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0"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131"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2"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3"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4"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5"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6"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7"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8"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9"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40"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grpSp>
      <p:pic>
        <p:nvPicPr>
          <p:cNvPr id="15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864653-6D55-426A-62A1-881D77D6DFF0}"/>
              </a:ext>
            </a:extLst>
          </p:cNvPr>
          <p:cNvSpPr>
            <a:spLocks noGrp="1"/>
          </p:cNvSpPr>
          <p:nvPr>
            <p:ph type="title"/>
          </p:nvPr>
        </p:nvSpPr>
        <p:spPr>
          <a:xfrm>
            <a:off x="853330" y="1134681"/>
            <a:ext cx="2743310" cy="4255025"/>
          </a:xfrm>
        </p:spPr>
        <p:txBody>
          <a:bodyPr>
            <a:normAutofit/>
          </a:bodyPr>
          <a:lstStyle/>
          <a:p>
            <a:r>
              <a:rPr lang="en-NZ" sz="3300">
                <a:solidFill>
                  <a:srgbClr val="FFFFFF"/>
                </a:solidFill>
              </a:rPr>
              <a:t>Data sovereignty</a:t>
            </a:r>
          </a:p>
        </p:txBody>
      </p:sp>
      <p:graphicFrame>
        <p:nvGraphicFramePr>
          <p:cNvPr id="5" name="Content Placeholder 2">
            <a:extLst>
              <a:ext uri="{FF2B5EF4-FFF2-40B4-BE49-F238E27FC236}">
                <a16:creationId xmlns:a16="http://schemas.microsoft.com/office/drawing/2014/main" id="{62DCC26E-70C8-82BF-D435-4C233129775C}"/>
              </a:ext>
            </a:extLst>
          </p:cNvPr>
          <p:cNvGraphicFramePr>
            <a:graphicFrameLocks noGrp="1"/>
          </p:cNvGraphicFramePr>
          <p:nvPr>
            <p:ph idx="1"/>
            <p:extLst>
              <p:ext uri="{D42A27DB-BD31-4B8C-83A1-F6EECF244321}">
                <p14:modId xmlns:p14="http://schemas.microsoft.com/office/powerpoint/2010/main" val="1930906877"/>
              </p:ext>
            </p:extLst>
          </p:nvPr>
        </p:nvGraphicFramePr>
        <p:xfrm>
          <a:off x="4662189" y="625203"/>
          <a:ext cx="6692748" cy="5318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5591384"/>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96856F-11A5-989A-FA6D-2BD3E0054FC9}"/>
            </a:ext>
          </a:extLst>
        </p:cNvPr>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6"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27"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2"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3"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104"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105" name="Rectangle 104">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07"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08"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9"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0"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1"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2"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3"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4"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5"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6"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7"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8"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19"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0"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1"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2"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3"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24"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5"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6"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7"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8"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9"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30"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31"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32"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33"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13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014EA1FD-B733-7452-5E71-9FA63C22EE1D}"/>
              </a:ext>
            </a:extLst>
          </p:cNvPr>
          <p:cNvSpPr>
            <a:spLocks noGrp="1"/>
          </p:cNvSpPr>
          <p:nvPr>
            <p:ph type="title"/>
          </p:nvPr>
        </p:nvSpPr>
        <p:spPr>
          <a:xfrm>
            <a:off x="853330" y="1134681"/>
            <a:ext cx="2743310" cy="4255025"/>
          </a:xfrm>
        </p:spPr>
        <p:txBody>
          <a:bodyPr vert="horz" lIns="91440" tIns="45720" rIns="91440" bIns="45720" rtlCol="0" anchor="ctr">
            <a:normAutofit/>
          </a:bodyPr>
          <a:lstStyle/>
          <a:p>
            <a:r>
              <a:rPr lang="en-US">
                <a:solidFill>
                  <a:srgbClr val="FFFFFF"/>
                </a:solidFill>
              </a:rPr>
              <a:t>Unique user links</a:t>
            </a:r>
          </a:p>
        </p:txBody>
      </p:sp>
      <p:sp>
        <p:nvSpPr>
          <p:cNvPr id="6" name="Content Placeholder 2">
            <a:extLst>
              <a:ext uri="{FF2B5EF4-FFF2-40B4-BE49-F238E27FC236}">
                <a16:creationId xmlns:a16="http://schemas.microsoft.com/office/drawing/2014/main" id="{D6BAEEA5-3AE2-B5CA-29E6-AED80468F9A2}"/>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135" name="TextBox 3">
            <a:extLst>
              <a:ext uri="{FF2B5EF4-FFF2-40B4-BE49-F238E27FC236}">
                <a16:creationId xmlns:a16="http://schemas.microsoft.com/office/drawing/2014/main" id="{11992FBA-D75A-09A8-B9F0-55CACDC369AD}"/>
              </a:ext>
            </a:extLst>
          </p:cNvPr>
          <p:cNvGraphicFramePr/>
          <p:nvPr>
            <p:extLst>
              <p:ext uri="{D42A27DB-BD31-4B8C-83A1-F6EECF244321}">
                <p14:modId xmlns:p14="http://schemas.microsoft.com/office/powerpoint/2010/main" val="4162206064"/>
              </p:ext>
            </p:extLst>
          </p:nvPr>
        </p:nvGraphicFramePr>
        <p:xfrm>
          <a:off x="4662189" y="477565"/>
          <a:ext cx="6692748" cy="5732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830889"/>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5B22F-C3D3-A5C6-4C21-6299B521A234}"/>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E22D3E-B4AF-5DD9-D2BF-AAB6D599B766}"/>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200">
                <a:solidFill>
                  <a:srgbClr val="FFFFFF"/>
                </a:solidFill>
              </a:rPr>
              <a:t>Saving drafts</a:t>
            </a:r>
          </a:p>
        </p:txBody>
      </p:sp>
      <p:sp>
        <p:nvSpPr>
          <p:cNvPr id="3" name="Rectangle 1">
            <a:extLst>
              <a:ext uri="{FF2B5EF4-FFF2-40B4-BE49-F238E27FC236}">
                <a16:creationId xmlns:a16="http://schemas.microsoft.com/office/drawing/2014/main" id="{1B0358C5-C276-662E-3252-0C0937AD5954}"/>
              </a:ext>
            </a:extLst>
          </p:cNvPr>
          <p:cNvSpPr>
            <a:spLocks noChangeArrowheads="1"/>
          </p:cNvSpPr>
          <p:nvPr/>
        </p:nvSpPr>
        <p:spPr bwMode="auto">
          <a:xfrm>
            <a:off x="844620" y="2249487"/>
            <a:ext cx="2862444" cy="39573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marR="0" lvl="0" defTabSz="914400" fontAlgn="base">
              <a:lnSpc>
                <a:spcPct val="110000"/>
              </a:lnSpc>
              <a:spcBef>
                <a:spcPct val="0"/>
              </a:spcBef>
              <a:spcAft>
                <a:spcPts val="600"/>
              </a:spcAft>
              <a:buClrTx/>
              <a:buSzPct val="125000"/>
              <a:tabLst/>
            </a:pPr>
            <a:r>
              <a:rPr kumimoji="0" lang="en-US" altLang="en-US" sz="1400" b="0" i="0" u="none" strike="noStrike" cap="none" normalizeH="0" baseline="0" dirty="0">
                <a:ln>
                  <a:noFill/>
                </a:ln>
                <a:solidFill>
                  <a:srgbClr val="FFFFFF"/>
                </a:solidFill>
                <a:effectLst/>
              </a:rPr>
              <a:t>If the unique user link scenario is used, FlexiForms supports a feature called "Saving Drafts" (or Drafting), allowing users to temporarily save their form data. This feature is especially useful for long forms with many questions, providing a more user-friendly experience.</a:t>
            </a:r>
          </a:p>
          <a:p>
            <a:pPr marR="0" lvl="0" defTabSz="914400" fontAlgn="base">
              <a:lnSpc>
                <a:spcPct val="110000"/>
              </a:lnSpc>
              <a:spcBef>
                <a:spcPct val="0"/>
              </a:spcBef>
              <a:spcAft>
                <a:spcPts val="600"/>
              </a:spcAft>
              <a:buClrTx/>
              <a:buSzPct val="125000"/>
              <a:tabLst/>
            </a:pPr>
            <a:endParaRPr kumimoji="0" lang="en-US" altLang="en-US" sz="1400" b="0" i="0" u="none" strike="noStrike" cap="none" normalizeH="0" baseline="0" dirty="0">
              <a:ln>
                <a:noFill/>
              </a:ln>
              <a:solidFill>
                <a:srgbClr val="FFFFFF"/>
              </a:solidFill>
              <a:effectLst/>
            </a:endParaRPr>
          </a:p>
          <a:p>
            <a:pPr marR="0" lvl="0" defTabSz="914400" fontAlgn="base">
              <a:lnSpc>
                <a:spcPct val="110000"/>
              </a:lnSpc>
              <a:spcBef>
                <a:spcPct val="0"/>
              </a:spcBef>
              <a:spcAft>
                <a:spcPts val="600"/>
              </a:spcAft>
              <a:buClrTx/>
              <a:buSzPct val="125000"/>
              <a:tabLst/>
            </a:pPr>
            <a:r>
              <a:rPr kumimoji="0" lang="en-US" altLang="en-US" sz="1400" b="0" i="0" u="none" strike="noStrike" cap="none" normalizeH="0" baseline="0" dirty="0">
                <a:ln>
                  <a:noFill/>
                </a:ln>
                <a:solidFill>
                  <a:srgbClr val="FFFFFF"/>
                </a:solidFill>
                <a:effectLst/>
              </a:rPr>
              <a:t>Essentially, the user saves their progress as a draft and can return to the same link to continue filling out the form. They can keep doing this until the form is completed. Once the form is finished, the unique user link will no longer be available.</a:t>
            </a:r>
          </a:p>
        </p:txBody>
      </p:sp>
      <p:grpSp>
        <p:nvGrpSpPr>
          <p:cNvPr id="59" name="Group 5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5" name="Picture 4">
            <a:extLst>
              <a:ext uri="{FF2B5EF4-FFF2-40B4-BE49-F238E27FC236}">
                <a16:creationId xmlns:a16="http://schemas.microsoft.com/office/drawing/2014/main" id="{ABB5899C-8ECA-82C4-EB43-4E1DD0727430}"/>
              </a:ext>
            </a:extLst>
          </p:cNvPr>
          <p:cNvPicPr>
            <a:picLocks noChangeAspect="1"/>
          </p:cNvPicPr>
          <p:nvPr/>
        </p:nvPicPr>
        <p:blipFill>
          <a:blip r:embed="rId3"/>
          <a:stretch>
            <a:fillRect/>
          </a:stretch>
        </p:blipFill>
        <p:spPr>
          <a:xfrm>
            <a:off x="4711778" y="1536081"/>
            <a:ext cx="6844045" cy="3781334"/>
          </a:xfrm>
          <a:prstGeom prst="rect">
            <a:avLst/>
          </a:prstGeom>
        </p:spPr>
      </p:pic>
      <p:sp>
        <p:nvSpPr>
          <p:cNvPr id="4" name="TextBox 3">
            <a:extLst>
              <a:ext uri="{FF2B5EF4-FFF2-40B4-BE49-F238E27FC236}">
                <a16:creationId xmlns:a16="http://schemas.microsoft.com/office/drawing/2014/main" id="{6F8399A2-EB1F-C7C7-9AA6-DF13414A6E92}"/>
              </a:ext>
            </a:extLst>
          </p:cNvPr>
          <p:cNvSpPr txBox="1"/>
          <p:nvPr/>
        </p:nvSpPr>
        <p:spPr>
          <a:xfrm>
            <a:off x="844620" y="2249487"/>
            <a:ext cx="2862444" cy="3957302"/>
          </a:xfrm>
          <a:prstGeom prst="rect">
            <a:avLst/>
          </a:prstGeom>
        </p:spPr>
        <p:txBody>
          <a:bodyPr vert="horz" lIns="91440" tIns="45720" rIns="91440" bIns="45720" rtlCol="0">
            <a:normAutofit/>
          </a:bodyPr>
          <a:lstStyle/>
          <a:p>
            <a:pPr marL="228600" lvl="1" defTabSz="914400">
              <a:lnSpc>
                <a:spcPct val="110000"/>
              </a:lnSpc>
              <a:spcAft>
                <a:spcPts val="600"/>
              </a:spcAft>
              <a:buSzPct val="125000"/>
            </a:pPr>
            <a:endParaRPr lang="en-US" sz="1300" dirty="0">
              <a:solidFill>
                <a:srgbClr val="FFFFFF"/>
              </a:solidFill>
            </a:endParaRPr>
          </a:p>
        </p:txBody>
      </p:sp>
      <p:sp>
        <p:nvSpPr>
          <p:cNvPr id="6" name="Content Placeholder 2">
            <a:extLst>
              <a:ext uri="{FF2B5EF4-FFF2-40B4-BE49-F238E27FC236}">
                <a16:creationId xmlns:a16="http://schemas.microsoft.com/office/drawing/2014/main" id="{8130200F-8D6F-BC31-EF02-512B0383DF69}"/>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2710780819"/>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27989E-D7BD-B192-58FD-08E48A0BCEFE}"/>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EFE438-DE86-2453-1D2F-1392D6106A4A}"/>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200" dirty="0">
                <a:solidFill>
                  <a:srgbClr val="FFFFFF"/>
                </a:solidFill>
              </a:rPr>
              <a:t>Controlled Unique links</a:t>
            </a:r>
          </a:p>
        </p:txBody>
      </p:sp>
      <p:sp>
        <p:nvSpPr>
          <p:cNvPr id="3" name="Rectangle 1">
            <a:extLst>
              <a:ext uri="{FF2B5EF4-FFF2-40B4-BE49-F238E27FC236}">
                <a16:creationId xmlns:a16="http://schemas.microsoft.com/office/drawing/2014/main" id="{8997E5F2-3DDD-7FB1-8E9F-F2A9E6B47ED1}"/>
              </a:ext>
            </a:extLst>
          </p:cNvPr>
          <p:cNvSpPr>
            <a:spLocks noChangeArrowheads="1"/>
          </p:cNvSpPr>
          <p:nvPr/>
        </p:nvSpPr>
        <p:spPr bwMode="auto">
          <a:xfrm>
            <a:off x="844620" y="2249487"/>
            <a:ext cx="2862444" cy="39573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sz="1400" b="0" i="0" u="none" strike="noStrike" cap="none" normalizeH="0" baseline="0" dirty="0">
                <a:ln>
                  <a:noFill/>
                </a:ln>
                <a:solidFill>
                  <a:srgbClr val="FFFFFF"/>
                </a:solidFill>
                <a:effectLst/>
              </a:rPr>
              <a:t>Some forms require not only unique links for each user but also greater control over these links. For example, you may want a link to be completed only once or set an expiration period for each link. This functionality is referred to as </a:t>
            </a:r>
            <a:r>
              <a:rPr kumimoji="0" lang="en-US" altLang="en-US" sz="1400" b="1" i="0" u="none" strike="noStrike" cap="none" normalizeH="0" baseline="0" dirty="0">
                <a:ln>
                  <a:noFill/>
                </a:ln>
                <a:solidFill>
                  <a:srgbClr val="FFFFFF"/>
                </a:solidFill>
                <a:effectLst/>
              </a:rPr>
              <a:t>Controlled Unique Links</a:t>
            </a:r>
            <a:r>
              <a:rPr kumimoji="0" lang="en-US" altLang="en-US" sz="1400" b="0" i="0" u="none" strike="noStrike" cap="none" normalizeH="0" baseline="0" dirty="0">
                <a:ln>
                  <a:noFill/>
                </a:ln>
                <a:solidFill>
                  <a:srgbClr val="FFFFFF"/>
                </a:solidFill>
                <a:effectLst/>
              </a:rPr>
              <a:t>.</a:t>
            </a:r>
          </a:p>
        </p:txBody>
      </p:sp>
      <p:grpSp>
        <p:nvGrpSpPr>
          <p:cNvPr id="60" name="Group 5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7" name="Picture 6">
            <a:extLst>
              <a:ext uri="{FF2B5EF4-FFF2-40B4-BE49-F238E27FC236}">
                <a16:creationId xmlns:a16="http://schemas.microsoft.com/office/drawing/2014/main" id="{F16CDDA9-DA16-7F09-5857-21F65052C8E3}"/>
              </a:ext>
            </a:extLst>
          </p:cNvPr>
          <p:cNvPicPr>
            <a:picLocks noChangeAspect="1"/>
          </p:cNvPicPr>
          <p:nvPr/>
        </p:nvPicPr>
        <p:blipFill>
          <a:blip r:embed="rId3"/>
          <a:stretch>
            <a:fillRect/>
          </a:stretch>
        </p:blipFill>
        <p:spPr>
          <a:xfrm>
            <a:off x="4711778" y="1553191"/>
            <a:ext cx="6844045" cy="3747114"/>
          </a:xfrm>
          <a:prstGeom prst="rect">
            <a:avLst/>
          </a:prstGeom>
        </p:spPr>
      </p:pic>
      <p:sp>
        <p:nvSpPr>
          <p:cNvPr id="4" name="TextBox 3">
            <a:extLst>
              <a:ext uri="{FF2B5EF4-FFF2-40B4-BE49-F238E27FC236}">
                <a16:creationId xmlns:a16="http://schemas.microsoft.com/office/drawing/2014/main" id="{A8ADB9D0-4472-4EC8-885A-1C7DAE1C7A7E}"/>
              </a:ext>
            </a:extLst>
          </p:cNvPr>
          <p:cNvSpPr txBox="1"/>
          <p:nvPr/>
        </p:nvSpPr>
        <p:spPr>
          <a:xfrm>
            <a:off x="844620" y="2249487"/>
            <a:ext cx="2862444" cy="3957302"/>
          </a:xfrm>
          <a:prstGeom prst="rect">
            <a:avLst/>
          </a:prstGeom>
        </p:spPr>
        <p:txBody>
          <a:bodyPr vert="horz" lIns="91440" tIns="45720" rIns="91440" bIns="45720" rtlCol="0">
            <a:normAutofit/>
          </a:bodyPr>
          <a:lstStyle/>
          <a:p>
            <a:pPr marL="228600" lvl="1" defTabSz="914400">
              <a:lnSpc>
                <a:spcPct val="120000"/>
              </a:lnSpc>
              <a:spcAft>
                <a:spcPts val="600"/>
              </a:spcAft>
              <a:buSzPct val="125000"/>
            </a:pPr>
            <a:endParaRPr lang="en-US" sz="1400" dirty="0">
              <a:solidFill>
                <a:srgbClr val="FFFFFF"/>
              </a:solidFill>
            </a:endParaRPr>
          </a:p>
        </p:txBody>
      </p:sp>
      <p:sp>
        <p:nvSpPr>
          <p:cNvPr id="6" name="Content Placeholder 2">
            <a:extLst>
              <a:ext uri="{FF2B5EF4-FFF2-40B4-BE49-F238E27FC236}">
                <a16:creationId xmlns:a16="http://schemas.microsoft.com/office/drawing/2014/main" id="{CB72B3E0-A8B5-A513-1E89-67D3D4FF867F}"/>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3303693358"/>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0B4DCC0C-71AF-D466-DAD2-A026990C0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96A47-C668-F2EA-29A1-A9301B61BD02}"/>
              </a:ext>
            </a:extLst>
          </p:cNvPr>
          <p:cNvSpPr>
            <a:spLocks noGrp="1"/>
          </p:cNvSpPr>
          <p:nvPr>
            <p:ph type="title"/>
          </p:nvPr>
        </p:nvSpPr>
        <p:spPr>
          <a:xfrm>
            <a:off x="6569957" y="618518"/>
            <a:ext cx="4747088" cy="1478570"/>
          </a:xfrm>
        </p:spPr>
        <p:txBody>
          <a:bodyPr vert="horz" lIns="91440" tIns="45720" rIns="91440" bIns="45720" rtlCol="0" anchor="ctr">
            <a:normAutofit/>
          </a:bodyPr>
          <a:lstStyle/>
          <a:p>
            <a:r>
              <a:rPr lang="en-US"/>
              <a:t>Controlled Unique links</a:t>
            </a:r>
          </a:p>
        </p:txBody>
      </p:sp>
      <p:sp>
        <p:nvSpPr>
          <p:cNvPr id="142" name="Round Diagonal Corner Rectangle 9">
            <a:extLst>
              <a:ext uri="{FF2B5EF4-FFF2-40B4-BE49-F238E27FC236}">
                <a16:creationId xmlns:a16="http://schemas.microsoft.com/office/drawing/2014/main" id="{A3D1FEF8-5149-4AC1-8D77-B256637FB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omputer&#10;&#10;AI-generated content may be incorrect.">
            <a:extLst>
              <a:ext uri="{FF2B5EF4-FFF2-40B4-BE49-F238E27FC236}">
                <a16:creationId xmlns:a16="http://schemas.microsoft.com/office/drawing/2014/main" id="{5641BCF6-D163-F5F9-35CE-80D3A8DE4AB4}"/>
              </a:ext>
            </a:extLst>
          </p:cNvPr>
          <p:cNvPicPr>
            <a:picLocks noChangeAspect="1"/>
          </p:cNvPicPr>
          <p:nvPr/>
        </p:nvPicPr>
        <p:blipFill>
          <a:blip r:embed="rId3"/>
          <a:stretch>
            <a:fillRect/>
          </a:stretch>
        </p:blipFill>
        <p:spPr>
          <a:xfrm>
            <a:off x="1118988" y="1604754"/>
            <a:ext cx="4635583" cy="1286374"/>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B8144FF8-FE0E-D91D-C105-43329C1A87BD}"/>
              </a:ext>
            </a:extLst>
          </p:cNvPr>
          <p:cNvPicPr>
            <a:picLocks noChangeAspect="1"/>
          </p:cNvPicPr>
          <p:nvPr/>
        </p:nvPicPr>
        <p:blipFill>
          <a:blip r:embed="rId4"/>
          <a:stretch>
            <a:fillRect/>
          </a:stretch>
        </p:blipFill>
        <p:spPr>
          <a:xfrm>
            <a:off x="1118988" y="4214303"/>
            <a:ext cx="4635583" cy="799638"/>
          </a:xfrm>
          <a:prstGeom prst="rect">
            <a:avLst/>
          </a:prstGeom>
        </p:spPr>
      </p:pic>
      <p:sp>
        <p:nvSpPr>
          <p:cNvPr id="4" name="Rectangle 1">
            <a:extLst>
              <a:ext uri="{FF2B5EF4-FFF2-40B4-BE49-F238E27FC236}">
                <a16:creationId xmlns:a16="http://schemas.microsoft.com/office/drawing/2014/main" id="{C6422AD6-97D1-9F71-DE77-5E825613A8A3}"/>
              </a:ext>
            </a:extLst>
          </p:cNvPr>
          <p:cNvSpPr>
            <a:spLocks noChangeArrowheads="1"/>
          </p:cNvSpPr>
          <p:nvPr/>
        </p:nvSpPr>
        <p:spPr bwMode="auto">
          <a:xfrm>
            <a:off x="6569957" y="2249487"/>
            <a:ext cx="4747087" cy="35417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b="0" i="0" u="none" strike="noStrike" cap="none" normalizeH="0" baseline="0" dirty="0">
                <a:ln>
                  <a:noFill/>
                </a:ln>
                <a:effectLst/>
              </a:rPr>
              <a:t>FlexiForms allows you to generate, track, and review these controlled unique links directly within the platform.</a:t>
            </a:r>
          </a:p>
        </p:txBody>
      </p:sp>
      <p:sp>
        <p:nvSpPr>
          <p:cNvPr id="6" name="Content Placeholder 2">
            <a:extLst>
              <a:ext uri="{FF2B5EF4-FFF2-40B4-BE49-F238E27FC236}">
                <a16:creationId xmlns:a16="http://schemas.microsoft.com/office/drawing/2014/main" id="{09401133-6DE7-97AD-F3F5-3275D61F8976}"/>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2370014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A71436-3E24-660E-61F7-09C9412EC52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6"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27"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2"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43"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5" name="Rectangle 44">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8"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9"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5"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6"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7"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8"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9"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60"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1"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2"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3"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4"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65"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6"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7"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8"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9"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0"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1"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2"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3"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4"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76"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AA75C9F8-D28A-6BF5-3EA6-D77236A1A69A}"/>
              </a:ext>
            </a:extLst>
          </p:cNvPr>
          <p:cNvSpPr>
            <a:spLocks noGrp="1"/>
          </p:cNvSpPr>
          <p:nvPr>
            <p:ph type="title"/>
          </p:nvPr>
        </p:nvSpPr>
        <p:spPr>
          <a:xfrm>
            <a:off x="853330" y="1134681"/>
            <a:ext cx="2743310" cy="4255025"/>
          </a:xfrm>
        </p:spPr>
        <p:txBody>
          <a:bodyPr vert="horz" lIns="91440" tIns="45720" rIns="91440" bIns="45720" rtlCol="0" anchor="ctr">
            <a:normAutofit/>
          </a:bodyPr>
          <a:lstStyle/>
          <a:p>
            <a:r>
              <a:rPr lang="en-US">
                <a:solidFill>
                  <a:srgbClr val="FFFFFF"/>
                </a:solidFill>
              </a:rPr>
              <a:t>Form data expiration</a:t>
            </a:r>
          </a:p>
        </p:txBody>
      </p:sp>
      <p:sp>
        <p:nvSpPr>
          <p:cNvPr id="6" name="Content Placeholder 2">
            <a:extLst>
              <a:ext uri="{FF2B5EF4-FFF2-40B4-BE49-F238E27FC236}">
                <a16:creationId xmlns:a16="http://schemas.microsoft.com/office/drawing/2014/main" id="{BD917C04-27B1-0809-7EA2-182DFD40E0DB}"/>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8" name="TextBox 3">
            <a:extLst>
              <a:ext uri="{FF2B5EF4-FFF2-40B4-BE49-F238E27FC236}">
                <a16:creationId xmlns:a16="http://schemas.microsoft.com/office/drawing/2014/main" id="{B275C4D9-2C08-C443-63E7-7A4C1F1C0C70}"/>
              </a:ext>
            </a:extLst>
          </p:cNvPr>
          <p:cNvGraphicFramePr/>
          <p:nvPr>
            <p:extLst>
              <p:ext uri="{D42A27DB-BD31-4B8C-83A1-F6EECF244321}">
                <p14:modId xmlns:p14="http://schemas.microsoft.com/office/powerpoint/2010/main" val="3300724964"/>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671766"/>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FD4E99-3899-D734-6F69-5974E5FA1172}"/>
            </a:ext>
          </a:extLst>
        </p:cNvPr>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4"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85"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6"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7"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8"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89"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0"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1"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2"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3"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4"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5"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96"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7"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8"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99"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0"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101"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2"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3"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4"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5"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6"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7"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8"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09"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10"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grpSp>
      <p:pic>
        <p:nvPicPr>
          <p:cNvPr id="15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152" name="Rectangle 15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17"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118"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19"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0"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1"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2"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3"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4"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5"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6"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7"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28"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29"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0"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1"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2"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3"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NZ"/>
            </a:p>
          </p:txBody>
        </p:sp>
        <p:sp>
          <p:nvSpPr>
            <p:cNvPr id="134"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5"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6"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7"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8"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39"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40"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41"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42"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sp>
          <p:nvSpPr>
            <p:cNvPr id="143"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NZ"/>
            </a:p>
          </p:txBody>
        </p:sp>
      </p:grpSp>
      <p:pic>
        <p:nvPicPr>
          <p:cNvPr id="15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02F317-47C7-FD58-6AB3-941ED6104044}"/>
              </a:ext>
            </a:extLst>
          </p:cNvPr>
          <p:cNvSpPr>
            <a:spLocks noGrp="1"/>
          </p:cNvSpPr>
          <p:nvPr>
            <p:ph type="title"/>
          </p:nvPr>
        </p:nvSpPr>
        <p:spPr>
          <a:xfrm>
            <a:off x="853330" y="1134681"/>
            <a:ext cx="2743310" cy="4255025"/>
          </a:xfrm>
        </p:spPr>
        <p:txBody>
          <a:bodyPr vert="horz" lIns="91440" tIns="45720" rIns="91440" bIns="45720" rtlCol="0">
            <a:normAutofit/>
          </a:bodyPr>
          <a:lstStyle/>
          <a:p>
            <a:r>
              <a:rPr lang="en-US">
                <a:solidFill>
                  <a:srgbClr val="FFFFFF"/>
                </a:solidFill>
              </a:rPr>
              <a:t>Failover mechanism</a:t>
            </a:r>
          </a:p>
        </p:txBody>
      </p:sp>
      <p:sp>
        <p:nvSpPr>
          <p:cNvPr id="6" name="Content Placeholder 2">
            <a:extLst>
              <a:ext uri="{FF2B5EF4-FFF2-40B4-BE49-F238E27FC236}">
                <a16:creationId xmlns:a16="http://schemas.microsoft.com/office/drawing/2014/main" id="{ED935584-5FA6-7713-6921-B67A3E85B0C9}"/>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8" name="TextBox 3">
            <a:extLst>
              <a:ext uri="{FF2B5EF4-FFF2-40B4-BE49-F238E27FC236}">
                <a16:creationId xmlns:a16="http://schemas.microsoft.com/office/drawing/2014/main" id="{87FBDCB4-6DFF-32E0-941B-3DEBC50942A2}"/>
              </a:ext>
            </a:extLst>
          </p:cNvPr>
          <p:cNvGraphicFramePr/>
          <p:nvPr>
            <p:extLst>
              <p:ext uri="{D42A27DB-BD31-4B8C-83A1-F6EECF244321}">
                <p14:modId xmlns:p14="http://schemas.microsoft.com/office/powerpoint/2010/main" val="1650973786"/>
              </p:ext>
            </p:extLst>
          </p:nvPr>
        </p:nvGraphicFramePr>
        <p:xfrm>
          <a:off x="4246122" y="331596"/>
          <a:ext cx="7620837" cy="6129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808206"/>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3D66FEDD-4447-7A29-7C96-1E31F81C784E}"/>
            </a:ext>
          </a:extLst>
        </p:cNvPr>
        <p:cNvGrpSpPr/>
        <p:nvPr/>
      </p:nvGrpSpPr>
      <p:grpSpPr>
        <a:xfrm>
          <a:off x="0" y="0"/>
          <a:ext cx="0" cy="0"/>
          <a:chOff x="0" y="0"/>
          <a:chExt cx="0" cy="0"/>
        </a:xfrm>
      </p:grpSpPr>
      <p:sp useBgFill="1">
        <p:nvSpPr>
          <p:cNvPr id="208" name="Rectangle 207">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E9203-3197-0B8F-6554-8A808863DCDF}"/>
              </a:ext>
            </a:extLst>
          </p:cNvPr>
          <p:cNvSpPr>
            <a:spLocks noGrp="1"/>
          </p:cNvSpPr>
          <p:nvPr>
            <p:ph type="title"/>
          </p:nvPr>
        </p:nvSpPr>
        <p:spPr>
          <a:xfrm>
            <a:off x="1141413" y="618518"/>
            <a:ext cx="9905998" cy="1478570"/>
          </a:xfrm>
        </p:spPr>
        <p:txBody>
          <a:bodyPr vert="horz" lIns="91440" tIns="45720" rIns="91440" bIns="45720" rtlCol="0" anchor="ctr">
            <a:normAutofit/>
          </a:bodyPr>
          <a:lstStyle/>
          <a:p>
            <a:r>
              <a:rPr lang="en-US"/>
              <a:t>Embedded forms</a:t>
            </a:r>
          </a:p>
        </p:txBody>
      </p:sp>
      <p:sp>
        <p:nvSpPr>
          <p:cNvPr id="6" name="Content Placeholder 2">
            <a:extLst>
              <a:ext uri="{FF2B5EF4-FFF2-40B4-BE49-F238E27FC236}">
                <a16:creationId xmlns:a16="http://schemas.microsoft.com/office/drawing/2014/main" id="{65CC5D02-E7E7-D11A-0F0F-7B59F4B4F9D1}"/>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209" name="TextBox 3">
            <a:extLst>
              <a:ext uri="{FF2B5EF4-FFF2-40B4-BE49-F238E27FC236}">
                <a16:creationId xmlns:a16="http://schemas.microsoft.com/office/drawing/2014/main" id="{23D85620-39E7-3CDF-F2E4-4CA9C9F67E4C}"/>
              </a:ext>
            </a:extLst>
          </p:cNvPr>
          <p:cNvGraphicFramePr/>
          <p:nvPr>
            <p:extLst>
              <p:ext uri="{D42A27DB-BD31-4B8C-83A1-F6EECF244321}">
                <p14:modId xmlns:p14="http://schemas.microsoft.com/office/powerpoint/2010/main" val="1559703061"/>
              </p:ext>
            </p:extLst>
          </p:nvPr>
        </p:nvGraphicFramePr>
        <p:xfrm>
          <a:off x="1141411" y="1758462"/>
          <a:ext cx="10564919" cy="4561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7819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CDFEB7-4742-1984-6609-B73732D39A9C}"/>
            </a:ext>
          </a:extLst>
        </p:cNvPr>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30" name="Rectangle 129">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2"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D022F2-472A-6E95-1A30-A1B9458E3193}"/>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200">
                <a:solidFill>
                  <a:srgbClr val="FFFFFF"/>
                </a:solidFill>
              </a:rPr>
              <a:t>Read-only mode</a:t>
            </a:r>
          </a:p>
        </p:txBody>
      </p:sp>
      <p:sp>
        <p:nvSpPr>
          <p:cNvPr id="3" name="Rectangle 1">
            <a:extLst>
              <a:ext uri="{FF2B5EF4-FFF2-40B4-BE49-F238E27FC236}">
                <a16:creationId xmlns:a16="http://schemas.microsoft.com/office/drawing/2014/main" id="{F828C5B9-B189-5FC8-A6C5-0632F825B23F}"/>
              </a:ext>
            </a:extLst>
          </p:cNvPr>
          <p:cNvSpPr>
            <a:spLocks noChangeArrowheads="1"/>
          </p:cNvSpPr>
          <p:nvPr/>
        </p:nvSpPr>
        <p:spPr bwMode="auto">
          <a:xfrm>
            <a:off x="844620" y="2249487"/>
            <a:ext cx="2862444" cy="39573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10000"/>
              </a:lnSpc>
              <a:spcBef>
                <a:spcPct val="0"/>
              </a:spcBef>
              <a:spcAft>
                <a:spcPts val="600"/>
              </a:spcAft>
              <a:buClrTx/>
              <a:buSzPct val="125000"/>
              <a:tabLst/>
            </a:pPr>
            <a:r>
              <a:rPr kumimoji="0" lang="en-US" altLang="en-US" sz="1200" b="0" i="0" u="none" strike="noStrike" cap="none" normalizeH="0" baseline="0" dirty="0">
                <a:ln>
                  <a:noFill/>
                </a:ln>
                <a:solidFill>
                  <a:srgbClr val="FFFFFF"/>
                </a:solidFill>
                <a:effectLst/>
              </a:rPr>
              <a:t>FlexiForms simplifies the review process by displaying form entries in a read-only mode when necessary. With the </a:t>
            </a:r>
            <a:r>
              <a:rPr kumimoji="0" lang="en-US" altLang="en-US" sz="1200" b="1" i="0" u="none" strike="noStrike" cap="none" normalizeH="0" baseline="0" dirty="0">
                <a:ln>
                  <a:noFill/>
                </a:ln>
                <a:solidFill>
                  <a:srgbClr val="FFFFFF"/>
                </a:solidFill>
                <a:effectLst/>
              </a:rPr>
              <a:t>Feed feature</a:t>
            </a:r>
            <a:r>
              <a:rPr kumimoji="0" lang="en-US" altLang="en-US" sz="1200" b="0" i="0" u="none" strike="noStrike" cap="none" normalizeH="0" baseline="0" dirty="0">
                <a:ln>
                  <a:noFill/>
                </a:ln>
                <a:solidFill>
                  <a:srgbClr val="FFFFFF"/>
                </a:solidFill>
                <a:effectLst/>
              </a:rPr>
              <a:t> and an indicator on the link, the form data will be shown to you without the ability to make changes. In this mode:</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200" b="0" i="0" u="none" strike="noStrike" cap="none" normalizeH="0" baseline="0" dirty="0">
                <a:ln>
                  <a:noFill/>
                </a:ln>
                <a:solidFill>
                  <a:srgbClr val="FFFFFF"/>
                </a:solidFill>
                <a:effectLst/>
              </a:rPr>
              <a:t>The </a:t>
            </a:r>
            <a:r>
              <a:rPr kumimoji="0" lang="en-US" altLang="en-US" sz="1200" b="1" i="0" u="none" strike="noStrike" cap="none" normalizeH="0" baseline="0" dirty="0">
                <a:ln>
                  <a:noFill/>
                </a:ln>
                <a:solidFill>
                  <a:srgbClr val="FFFFFF"/>
                </a:solidFill>
                <a:effectLst/>
              </a:rPr>
              <a:t>questions</a:t>
            </a:r>
            <a:r>
              <a:rPr kumimoji="0" lang="en-US" altLang="en-US" sz="1200" b="0" i="0" u="none" strike="noStrike" cap="none" normalizeH="0" baseline="0" dirty="0">
                <a:ln>
                  <a:noFill/>
                </a:ln>
                <a:solidFill>
                  <a:srgbClr val="FFFFFF"/>
                </a:solidFill>
                <a:effectLst/>
              </a:rPr>
              <a:t> and </a:t>
            </a:r>
            <a:r>
              <a:rPr kumimoji="0" lang="en-US" altLang="en-US" sz="1200" b="1" i="0" u="none" strike="noStrike" cap="none" normalizeH="0" baseline="0" dirty="0">
                <a:ln>
                  <a:noFill/>
                </a:ln>
                <a:solidFill>
                  <a:srgbClr val="FFFFFF"/>
                </a:solidFill>
                <a:effectLst/>
              </a:rPr>
              <a:t>answers</a:t>
            </a:r>
            <a:r>
              <a:rPr kumimoji="0" lang="en-US" altLang="en-US" sz="1200" b="0" i="0" u="none" strike="noStrike" cap="none" normalizeH="0" baseline="0" dirty="0">
                <a:ln>
                  <a:noFill/>
                </a:ln>
                <a:solidFill>
                  <a:srgbClr val="FFFFFF"/>
                </a:solidFill>
                <a:effectLst/>
              </a:rPr>
              <a:t> are visible, but they cannot be edited.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1200" b="0" i="0" u="none" strike="noStrike" cap="none" normalizeH="0" baseline="0" dirty="0">
                <a:ln>
                  <a:noFill/>
                </a:ln>
                <a:solidFill>
                  <a:srgbClr val="FFFFFF"/>
                </a:solidFill>
                <a:effectLst/>
              </a:rPr>
              <a:t>The </a:t>
            </a:r>
            <a:r>
              <a:rPr kumimoji="0" lang="en-US" altLang="en-US" sz="1200" b="1" i="0" u="none" strike="noStrike" cap="none" normalizeH="0" baseline="0" dirty="0">
                <a:ln>
                  <a:noFill/>
                </a:ln>
                <a:solidFill>
                  <a:srgbClr val="FFFFFF"/>
                </a:solidFill>
                <a:effectLst/>
              </a:rPr>
              <a:t>Complete</a:t>
            </a:r>
            <a:r>
              <a:rPr kumimoji="0" lang="en-US" altLang="en-US" sz="1200" b="0" i="0" u="none" strike="noStrike" cap="none" normalizeH="0" baseline="0" dirty="0">
                <a:ln>
                  <a:noFill/>
                </a:ln>
                <a:solidFill>
                  <a:srgbClr val="FFFFFF"/>
                </a:solidFill>
                <a:effectLst/>
              </a:rPr>
              <a:t> button will not be displayed. </a:t>
            </a:r>
          </a:p>
          <a:p>
            <a:pPr marR="0" lvl="0" defTabSz="914400" fontAlgn="base">
              <a:lnSpc>
                <a:spcPct val="110000"/>
              </a:lnSpc>
              <a:spcBef>
                <a:spcPct val="0"/>
              </a:spcBef>
              <a:spcAft>
                <a:spcPts val="600"/>
              </a:spcAft>
              <a:buClrTx/>
              <a:buSzPct val="125000"/>
              <a:tabLst/>
            </a:pPr>
            <a:r>
              <a:rPr kumimoji="0" lang="en-US" altLang="en-US" sz="1200" b="0" i="0" u="none" strike="noStrike" cap="none" normalizeH="0" baseline="0" dirty="0">
                <a:ln>
                  <a:noFill/>
                </a:ln>
                <a:solidFill>
                  <a:srgbClr val="FFFFFF"/>
                </a:solidFill>
                <a:effectLst/>
              </a:rPr>
              <a:t>This read-only mode is activated automatically on the </a:t>
            </a:r>
            <a:r>
              <a:rPr kumimoji="0" lang="en-US" altLang="en-US" sz="1200" b="1" i="0" u="none" strike="noStrike" cap="none" normalizeH="0" baseline="0" dirty="0">
                <a:ln>
                  <a:noFill/>
                </a:ln>
                <a:solidFill>
                  <a:srgbClr val="FFFFFF"/>
                </a:solidFill>
                <a:effectLst/>
              </a:rPr>
              <a:t>Form Data and Files</a:t>
            </a:r>
            <a:r>
              <a:rPr kumimoji="0" lang="en-US" altLang="en-US" sz="1200" b="0" i="0" u="none" strike="noStrike" cap="none" normalizeH="0" baseline="0" dirty="0">
                <a:ln>
                  <a:noFill/>
                </a:ln>
                <a:solidFill>
                  <a:srgbClr val="FFFFFF"/>
                </a:solidFill>
                <a:effectLst/>
              </a:rPr>
              <a:t> page through </a:t>
            </a:r>
            <a:r>
              <a:rPr kumimoji="0" lang="en-US" altLang="en-US" sz="1200" b="1" i="0" u="none" strike="noStrike" cap="none" normalizeH="0" baseline="0" dirty="0">
                <a:ln>
                  <a:noFill/>
                </a:ln>
                <a:solidFill>
                  <a:srgbClr val="FFFFFF"/>
                </a:solidFill>
                <a:effectLst/>
              </a:rPr>
              <a:t>Review links</a:t>
            </a:r>
            <a:r>
              <a:rPr kumimoji="0" lang="en-US" altLang="en-US" sz="1200" b="0" i="0" u="none" strike="noStrike" cap="none" normalizeH="0" baseline="0" dirty="0">
                <a:ln>
                  <a:noFill/>
                </a:ln>
                <a:solidFill>
                  <a:srgbClr val="FFFFFF"/>
                </a:solidFill>
                <a:effectLst/>
              </a:rPr>
              <a:t> when one form feeds another. This ensures that the data remains intact during the review process without any alterations.</a:t>
            </a:r>
          </a:p>
        </p:txBody>
      </p:sp>
      <p:grpSp>
        <p:nvGrpSpPr>
          <p:cNvPr id="134" name="Group 133">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35"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136"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7"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8"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9"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0"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1"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2"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3"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4"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5"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6"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47"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8"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9"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0"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1"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152"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3"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4"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5"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6"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7"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8"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9"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60"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61"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5" name="Picture 4">
            <a:extLst>
              <a:ext uri="{FF2B5EF4-FFF2-40B4-BE49-F238E27FC236}">
                <a16:creationId xmlns:a16="http://schemas.microsoft.com/office/drawing/2014/main" id="{D4D66FD7-07FF-D2E0-162C-A17CFA7CF14D}"/>
              </a:ext>
            </a:extLst>
          </p:cNvPr>
          <p:cNvPicPr>
            <a:picLocks noChangeAspect="1"/>
          </p:cNvPicPr>
          <p:nvPr/>
        </p:nvPicPr>
        <p:blipFill>
          <a:blip r:embed="rId3"/>
          <a:stretch>
            <a:fillRect/>
          </a:stretch>
        </p:blipFill>
        <p:spPr>
          <a:xfrm>
            <a:off x="4711778" y="2032274"/>
            <a:ext cx="6844045" cy="2788948"/>
          </a:xfrm>
          <a:prstGeom prst="rect">
            <a:avLst/>
          </a:prstGeom>
        </p:spPr>
      </p:pic>
      <p:sp>
        <p:nvSpPr>
          <p:cNvPr id="4" name="TextBox 3">
            <a:extLst>
              <a:ext uri="{FF2B5EF4-FFF2-40B4-BE49-F238E27FC236}">
                <a16:creationId xmlns:a16="http://schemas.microsoft.com/office/drawing/2014/main" id="{614FC404-6765-BFEF-344E-5E2E5C9654AF}"/>
              </a:ext>
            </a:extLst>
          </p:cNvPr>
          <p:cNvSpPr txBox="1"/>
          <p:nvPr/>
        </p:nvSpPr>
        <p:spPr>
          <a:xfrm>
            <a:off x="844620" y="2249487"/>
            <a:ext cx="2862444" cy="3957302"/>
          </a:xfrm>
          <a:prstGeom prst="rect">
            <a:avLst/>
          </a:prstGeom>
        </p:spPr>
        <p:txBody>
          <a:bodyPr vert="horz" lIns="91440" tIns="45720" rIns="91440" bIns="45720" rtlCol="0">
            <a:normAutofit/>
          </a:bodyPr>
          <a:lstStyle/>
          <a:p>
            <a:pPr defTabSz="914400">
              <a:lnSpc>
                <a:spcPct val="120000"/>
              </a:lnSpc>
              <a:spcAft>
                <a:spcPts val="600"/>
              </a:spcAft>
              <a:buSzPct val="125000"/>
            </a:pPr>
            <a:endParaRPr lang="en-US" sz="1300" dirty="0">
              <a:solidFill>
                <a:srgbClr val="FFFFFF"/>
              </a:solidFill>
            </a:endParaRPr>
          </a:p>
        </p:txBody>
      </p:sp>
      <p:sp>
        <p:nvSpPr>
          <p:cNvPr id="6" name="Content Placeholder 2">
            <a:extLst>
              <a:ext uri="{FF2B5EF4-FFF2-40B4-BE49-F238E27FC236}">
                <a16:creationId xmlns:a16="http://schemas.microsoft.com/office/drawing/2014/main" id="{B4A887FC-7A21-BEE0-5852-8102F2B6BCA3}"/>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4161146041"/>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6004017D-CF28-A5D6-5FD3-96C9F2977ED9}"/>
            </a:ext>
          </a:extLst>
        </p:cNvPr>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AF420C-7508-F9D1-831D-0A4DAE880A48}"/>
              </a:ext>
            </a:extLst>
          </p:cNvPr>
          <p:cNvSpPr>
            <a:spLocks noGrp="1"/>
          </p:cNvSpPr>
          <p:nvPr>
            <p:ph type="title"/>
          </p:nvPr>
        </p:nvSpPr>
        <p:spPr>
          <a:xfrm>
            <a:off x="1141411" y="159874"/>
            <a:ext cx="9905998" cy="672505"/>
          </a:xfrm>
        </p:spPr>
        <p:txBody>
          <a:bodyPr vert="horz" lIns="91440" tIns="45720" rIns="91440" bIns="45720" rtlCol="0" anchor="ctr">
            <a:normAutofit/>
          </a:bodyPr>
          <a:lstStyle/>
          <a:p>
            <a:r>
              <a:rPr lang="en-US" dirty="0"/>
              <a:t>FlexiForms for developers</a:t>
            </a:r>
          </a:p>
        </p:txBody>
      </p:sp>
      <p:sp>
        <p:nvSpPr>
          <p:cNvPr id="6" name="Content Placeholder 2">
            <a:extLst>
              <a:ext uri="{FF2B5EF4-FFF2-40B4-BE49-F238E27FC236}">
                <a16:creationId xmlns:a16="http://schemas.microsoft.com/office/drawing/2014/main" id="{8B68FC8A-0AD8-3C2E-2BA3-90A9082219F4}"/>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79" name="TextBox 3">
            <a:extLst>
              <a:ext uri="{FF2B5EF4-FFF2-40B4-BE49-F238E27FC236}">
                <a16:creationId xmlns:a16="http://schemas.microsoft.com/office/drawing/2014/main" id="{EC88A2E9-A36A-083D-C730-74B4B5C6B2CC}"/>
              </a:ext>
            </a:extLst>
          </p:cNvPr>
          <p:cNvGraphicFramePr/>
          <p:nvPr>
            <p:extLst>
              <p:ext uri="{D42A27DB-BD31-4B8C-83A1-F6EECF244321}">
                <p14:modId xmlns:p14="http://schemas.microsoft.com/office/powerpoint/2010/main" val="1187564341"/>
              </p:ext>
            </p:extLst>
          </p:nvPr>
        </p:nvGraphicFramePr>
        <p:xfrm>
          <a:off x="592853" y="899159"/>
          <a:ext cx="11465169" cy="5126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912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8AAEEFFD-5F04-DA17-452A-B65F7FF79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40832-690E-92B2-AB2B-7775F166EE0D}"/>
              </a:ext>
            </a:extLst>
          </p:cNvPr>
          <p:cNvSpPr>
            <a:spLocks noGrp="1"/>
          </p:cNvSpPr>
          <p:nvPr>
            <p:ph type="title"/>
          </p:nvPr>
        </p:nvSpPr>
        <p:spPr>
          <a:xfrm>
            <a:off x="1141413" y="618518"/>
            <a:ext cx="4685529" cy="1478570"/>
          </a:xfrm>
        </p:spPr>
        <p:txBody>
          <a:bodyPr vert="horz" lIns="91440" tIns="45720" rIns="91440" bIns="45720" rtlCol="0" anchor="ctr">
            <a:normAutofit/>
          </a:bodyPr>
          <a:lstStyle/>
          <a:p>
            <a:r>
              <a:rPr lang="en-US" dirty="0"/>
              <a:t>FlexiForms for developers</a:t>
            </a:r>
          </a:p>
        </p:txBody>
      </p:sp>
      <p:sp>
        <p:nvSpPr>
          <p:cNvPr id="3" name="Rectangle 1">
            <a:extLst>
              <a:ext uri="{FF2B5EF4-FFF2-40B4-BE49-F238E27FC236}">
                <a16:creationId xmlns:a16="http://schemas.microsoft.com/office/drawing/2014/main" id="{0FA9DEB1-5D89-316F-6126-3C3A13DED03E}"/>
              </a:ext>
            </a:extLst>
          </p:cNvPr>
          <p:cNvSpPr>
            <a:spLocks noChangeArrowheads="1"/>
          </p:cNvSpPr>
          <p:nvPr/>
        </p:nvSpPr>
        <p:spPr bwMode="auto">
          <a:xfrm>
            <a:off x="1141413" y="2249487"/>
            <a:ext cx="4685530" cy="35417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10000"/>
              </a:lnSpc>
              <a:spcBef>
                <a:spcPct val="0"/>
              </a:spcBef>
              <a:spcAft>
                <a:spcPts val="600"/>
              </a:spcAft>
              <a:buClrTx/>
              <a:buSzPct val="125000"/>
              <a:tabLst/>
            </a:pPr>
            <a:r>
              <a:rPr kumimoji="0" lang="en-US" altLang="en-US" sz="2000" b="0" i="0" u="none" strike="noStrike" cap="none" normalizeH="0" baseline="0" dirty="0">
                <a:ln>
                  <a:noFill/>
                </a:ln>
                <a:effectLst/>
              </a:rPr>
              <a:t>By using </a:t>
            </a:r>
            <a:r>
              <a:rPr kumimoji="0" lang="en-US" altLang="en-US" sz="2000" b="1" i="0" u="none" strike="noStrike" cap="none" normalizeH="0" baseline="0" dirty="0">
                <a:ln>
                  <a:noFill/>
                </a:ln>
                <a:effectLst/>
              </a:rPr>
              <a:t>Feed</a:t>
            </a:r>
            <a:r>
              <a:rPr kumimoji="0" lang="en-US" altLang="en-US" sz="2000" b="0" i="0" u="none" strike="noStrike" cap="none" normalizeH="0" baseline="0" dirty="0">
                <a:ln>
                  <a:noFill/>
                </a:ln>
                <a:effectLst/>
              </a:rPr>
              <a:t> and </a:t>
            </a:r>
            <a:r>
              <a:rPr kumimoji="0" lang="en-US" altLang="en-US" sz="2000" b="1" i="0" u="none" strike="noStrike" cap="none" normalizeH="0" baseline="0" dirty="0">
                <a:ln>
                  <a:noFill/>
                </a:ln>
                <a:effectLst/>
              </a:rPr>
              <a:t>database-related jobs</a:t>
            </a:r>
            <a:r>
              <a:rPr kumimoji="0" lang="en-US" altLang="en-US" sz="2000" b="0" i="0" u="none" strike="noStrike" cap="none" normalizeH="0" baseline="0" dirty="0">
                <a:ln>
                  <a:noFill/>
                </a:ln>
                <a:effectLst/>
              </a:rPr>
              <a:t> (like </a:t>
            </a:r>
            <a:r>
              <a:rPr kumimoji="0" lang="en-US" altLang="en-US" sz="2000" b="1" i="0" u="none" strike="noStrike" cap="none" normalizeH="0" baseline="0" dirty="0">
                <a:ln>
                  <a:noFill/>
                </a:ln>
                <a:effectLst/>
              </a:rPr>
              <a:t>Database Processes</a:t>
            </a:r>
            <a:r>
              <a:rPr kumimoji="0" lang="en-US" altLang="en-US" sz="2000" b="0" i="0" u="none" strike="noStrike" cap="none" normalizeH="0" baseline="0" dirty="0">
                <a:ln>
                  <a:noFill/>
                </a:ln>
                <a:effectLst/>
              </a:rPr>
              <a:t> or </a:t>
            </a:r>
            <a:r>
              <a:rPr kumimoji="0" lang="en-US" altLang="en-US" sz="2000" b="1" i="0" u="none" strike="noStrike" cap="none" normalizeH="0" baseline="0" dirty="0">
                <a:ln>
                  <a:noFill/>
                </a:ln>
                <a:effectLst/>
              </a:rPr>
              <a:t>Import into DB</a:t>
            </a:r>
            <a:r>
              <a:rPr kumimoji="0" lang="en-US" altLang="en-US" sz="2000" b="0" i="0" u="none" strike="noStrike" cap="none" normalizeH="0" baseline="0" dirty="0">
                <a:ln>
                  <a:noFill/>
                </a:ln>
                <a:effectLst/>
              </a:rPr>
              <a:t>), along with </a:t>
            </a:r>
            <a:r>
              <a:rPr kumimoji="0" lang="en-US" altLang="en-US" sz="2000" b="1" i="0" u="none" strike="noStrike" cap="none" normalizeH="0" baseline="0" dirty="0">
                <a:ln>
                  <a:noFill/>
                </a:ln>
                <a:effectLst/>
              </a:rPr>
              <a:t>transfer jobs</a:t>
            </a:r>
            <a:r>
              <a:rPr kumimoji="0" lang="en-US" altLang="en-US" sz="2000" b="0" i="0" u="none" strike="noStrike" cap="none" normalizeH="0" baseline="0" dirty="0">
                <a:ln>
                  <a:noFill/>
                </a:ln>
                <a:effectLst/>
              </a:rPr>
              <a:t>, you can quickly create </a:t>
            </a:r>
            <a:r>
              <a:rPr kumimoji="0" lang="en-US" altLang="en-US" sz="2000" b="1" i="0" u="none" strike="noStrike" cap="none" normalizeH="0" baseline="0" dirty="0">
                <a:ln>
                  <a:noFill/>
                </a:ln>
                <a:effectLst/>
              </a:rPr>
              <a:t>insert</a:t>
            </a:r>
            <a:r>
              <a:rPr kumimoji="0" lang="en-US" altLang="en-US" sz="2000" b="0" i="0" u="none" strike="noStrike" cap="none" normalizeH="0" baseline="0" dirty="0">
                <a:ln>
                  <a:noFill/>
                </a:ln>
                <a:effectLst/>
              </a:rPr>
              <a:t>, </a:t>
            </a:r>
            <a:r>
              <a:rPr kumimoji="0" lang="en-US" altLang="en-US" sz="2000" b="1" i="0" u="none" strike="noStrike" cap="none" normalizeH="0" baseline="0" dirty="0">
                <a:ln>
                  <a:noFill/>
                </a:ln>
                <a:effectLst/>
              </a:rPr>
              <a:t>update</a:t>
            </a:r>
            <a:r>
              <a:rPr kumimoji="0" lang="en-US" altLang="en-US" sz="2000" b="0" i="0" u="none" strike="noStrike" cap="none" normalizeH="0" baseline="0" dirty="0">
                <a:ln>
                  <a:noFill/>
                </a:ln>
                <a:effectLst/>
              </a:rPr>
              <a:t>, </a:t>
            </a:r>
            <a:r>
              <a:rPr kumimoji="0" lang="en-US" altLang="en-US" sz="2000" b="1" i="0" u="none" strike="noStrike" cap="none" normalizeH="0" baseline="0" dirty="0">
                <a:ln>
                  <a:noFill/>
                </a:ln>
                <a:effectLst/>
              </a:rPr>
              <a:t>delete</a:t>
            </a:r>
            <a:r>
              <a:rPr kumimoji="0" lang="en-US" altLang="en-US" sz="2000" b="0" i="0" u="none" strike="noStrike" cap="none" normalizeH="0" baseline="0" dirty="0">
                <a:ln>
                  <a:noFill/>
                </a:ln>
                <a:effectLst/>
              </a:rPr>
              <a:t>, and </a:t>
            </a:r>
            <a:r>
              <a:rPr kumimoji="0" lang="en-US" altLang="en-US" sz="2000" b="1" i="0" u="none" strike="noStrike" cap="none" normalizeH="0" baseline="0" dirty="0">
                <a:ln>
                  <a:noFill/>
                </a:ln>
                <a:effectLst/>
              </a:rPr>
              <a:t>review</a:t>
            </a:r>
            <a:r>
              <a:rPr kumimoji="0" lang="en-US" altLang="en-US" sz="2000" b="0" i="0" u="none" strike="noStrike" cap="none" normalizeH="0" baseline="0" dirty="0">
                <a:ln>
                  <a:noFill/>
                </a:ln>
                <a:effectLst/>
              </a:rPr>
              <a:t> pages for any entity. This approach minimizes development effort by automatically populating forms with data, and allows seamless integration with the database, saving time on complex workflows.</a:t>
            </a:r>
          </a:p>
        </p:txBody>
      </p:sp>
      <p:sp>
        <p:nvSpPr>
          <p:cNvPr id="21" name="Rectangle 20">
            <a:extLst>
              <a:ext uri="{FF2B5EF4-FFF2-40B4-BE49-F238E27FC236}">
                <a16:creationId xmlns:a16="http://schemas.microsoft.com/office/drawing/2014/main" id="{5742C426-FCE7-4673-BC1D-7E7D3A5FD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tx1"/>
          </a:solidFill>
          <a:ln>
            <a:noFill/>
          </a:ln>
          <a:effectLst>
            <a:innerShdw blurRad="63500" dist="12700" dir="108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1240179-2614-071A-7DC9-5A1BB7022BCF}"/>
              </a:ext>
            </a:extLst>
          </p:cNvPr>
          <p:cNvPicPr>
            <a:picLocks noChangeAspect="1"/>
          </p:cNvPicPr>
          <p:nvPr/>
        </p:nvPicPr>
        <p:blipFill>
          <a:blip r:embed="rId3"/>
          <a:stretch>
            <a:fillRect/>
          </a:stretch>
        </p:blipFill>
        <p:spPr>
          <a:xfrm>
            <a:off x="6420908" y="669074"/>
            <a:ext cx="2364317" cy="2045134"/>
          </a:xfrm>
          <a:prstGeom prst="rect">
            <a:avLst/>
          </a:prstGeom>
        </p:spPr>
      </p:pic>
      <p:sp useBgFill="1">
        <p:nvSpPr>
          <p:cNvPr id="22" name="Rectangle 21">
            <a:extLst>
              <a:ext uri="{FF2B5EF4-FFF2-40B4-BE49-F238E27FC236}">
                <a16:creationId xmlns:a16="http://schemas.microsoft.com/office/drawing/2014/main" id="{10C239E5-48CB-4DB3-A778-3A01C488E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280" y="0"/>
            <a:ext cx="91440" cy="3474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3CCEB0A-9D16-EA65-167F-0C516768C055}"/>
              </a:ext>
            </a:extLst>
          </p:cNvPr>
          <p:cNvPicPr>
            <a:picLocks noChangeAspect="1"/>
          </p:cNvPicPr>
          <p:nvPr/>
        </p:nvPicPr>
        <p:blipFill>
          <a:blip r:embed="rId4"/>
          <a:stretch>
            <a:fillRect/>
          </a:stretch>
        </p:blipFill>
        <p:spPr>
          <a:xfrm>
            <a:off x="9502775" y="728182"/>
            <a:ext cx="2364317" cy="1926917"/>
          </a:xfrm>
          <a:prstGeom prst="rect">
            <a:avLst/>
          </a:prstGeom>
        </p:spPr>
      </p:pic>
      <p:sp useBgFill="1">
        <p:nvSpPr>
          <p:cNvPr id="23" name="Rectangle 22">
            <a:extLst>
              <a:ext uri="{FF2B5EF4-FFF2-40B4-BE49-F238E27FC236}">
                <a16:creationId xmlns:a16="http://schemas.microsoft.com/office/drawing/2014/main" id="{8D450192-3830-4F04-A1C0-F684D80AB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3383280"/>
            <a:ext cx="6096002"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1729A3-5DA1-6CF3-7CC9-7CC605BE0870}"/>
              </a:ext>
            </a:extLst>
          </p:cNvPr>
          <p:cNvPicPr>
            <a:picLocks noChangeAspect="1"/>
          </p:cNvPicPr>
          <p:nvPr/>
        </p:nvPicPr>
        <p:blipFill>
          <a:blip r:embed="rId5"/>
          <a:stretch>
            <a:fillRect/>
          </a:stretch>
        </p:blipFill>
        <p:spPr>
          <a:xfrm>
            <a:off x="7253444" y="3796452"/>
            <a:ext cx="3792130" cy="2739814"/>
          </a:xfrm>
          <a:prstGeom prst="rect">
            <a:avLst/>
          </a:prstGeom>
        </p:spPr>
      </p:pic>
      <p:sp>
        <p:nvSpPr>
          <p:cNvPr id="4" name="TextBox 3">
            <a:extLst>
              <a:ext uri="{FF2B5EF4-FFF2-40B4-BE49-F238E27FC236}">
                <a16:creationId xmlns:a16="http://schemas.microsoft.com/office/drawing/2014/main" id="{2638B7D7-6E22-B8A9-9499-1798E311C56B}"/>
              </a:ext>
            </a:extLst>
          </p:cNvPr>
          <p:cNvSpPr txBox="1"/>
          <p:nvPr/>
        </p:nvSpPr>
        <p:spPr>
          <a:xfrm>
            <a:off x="1141413" y="2249487"/>
            <a:ext cx="4685530" cy="3541714"/>
          </a:xfrm>
          <a:prstGeom prst="rect">
            <a:avLst/>
          </a:prstGeom>
        </p:spPr>
        <p:txBody>
          <a:bodyPr vert="horz" lIns="91440" tIns="45720" rIns="91440" bIns="45720" rtlCol="0">
            <a:normAutofit/>
          </a:bodyPr>
          <a:lstStyle/>
          <a:p>
            <a:pPr marL="228600" lvl="1" defTabSz="914400">
              <a:lnSpc>
                <a:spcPct val="120000"/>
              </a:lnSpc>
              <a:spcAft>
                <a:spcPts val="600"/>
              </a:spcAft>
              <a:buSzPct val="125000"/>
            </a:pPr>
            <a:endParaRPr lang="en-US" sz="2300" dirty="0"/>
          </a:p>
        </p:txBody>
      </p:sp>
      <p:sp>
        <p:nvSpPr>
          <p:cNvPr id="6" name="Content Placeholder 2">
            <a:extLst>
              <a:ext uri="{FF2B5EF4-FFF2-40B4-BE49-F238E27FC236}">
                <a16:creationId xmlns:a16="http://schemas.microsoft.com/office/drawing/2014/main" id="{FF5F52E7-EC6D-833B-5278-278022F770A0}"/>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182266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E456-E5B4-0C5C-8DAE-EF6D79663742}"/>
              </a:ext>
            </a:extLst>
          </p:cNvPr>
          <p:cNvSpPr>
            <a:spLocks noGrp="1"/>
          </p:cNvSpPr>
          <p:nvPr>
            <p:ph type="title"/>
          </p:nvPr>
        </p:nvSpPr>
        <p:spPr>
          <a:xfrm>
            <a:off x="1141413" y="618518"/>
            <a:ext cx="9905998" cy="1478570"/>
          </a:xfrm>
        </p:spPr>
        <p:txBody>
          <a:bodyPr>
            <a:normAutofit/>
          </a:bodyPr>
          <a:lstStyle/>
          <a:p>
            <a:r>
              <a:rPr lang="en-NZ"/>
              <a:t>Your form, your data!</a:t>
            </a:r>
          </a:p>
        </p:txBody>
      </p:sp>
      <p:pic>
        <p:nvPicPr>
          <p:cNvPr id="206" name="Graphic 205" descr="Cloud Computing">
            <a:extLst>
              <a:ext uri="{FF2B5EF4-FFF2-40B4-BE49-F238E27FC236}">
                <a16:creationId xmlns:a16="http://schemas.microsoft.com/office/drawing/2014/main" id="{31F3735A-788D-8FC7-1D5B-E3B0E7A01F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411" y="2277013"/>
            <a:ext cx="3494597" cy="349459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C55B6C63-1AAC-8767-EC3F-EA1764975C79}"/>
              </a:ext>
            </a:extLst>
          </p:cNvPr>
          <p:cNvSpPr>
            <a:spLocks noGrp="1"/>
          </p:cNvSpPr>
          <p:nvPr>
            <p:ph idx="1"/>
          </p:nvPr>
        </p:nvSpPr>
        <p:spPr>
          <a:xfrm>
            <a:off x="5034579" y="2249487"/>
            <a:ext cx="6012832" cy="3541714"/>
          </a:xfrm>
        </p:spPr>
        <p:txBody>
          <a:bodyPr>
            <a:normAutofit/>
          </a:bodyPr>
          <a:lstStyle/>
          <a:p>
            <a:pPr marL="0" indent="0">
              <a:lnSpc>
                <a:spcPct val="110000"/>
              </a:lnSpc>
              <a:buNone/>
            </a:pPr>
            <a:r>
              <a:rPr lang="en-NZ" sz="1700" dirty="0"/>
              <a:t>FlexiForms stores all form-related data on your own system, whether on your server or in your cloud space. This gives you immediate and full control over:</a:t>
            </a:r>
          </a:p>
          <a:p>
            <a:pPr lvl="1">
              <a:lnSpc>
                <a:spcPct val="110000"/>
              </a:lnSpc>
            </a:pPr>
            <a:r>
              <a:rPr lang="en-NZ" sz="1700" b="1" dirty="0"/>
              <a:t>Form designs</a:t>
            </a:r>
            <a:endParaRPr lang="en-NZ" sz="1700" dirty="0"/>
          </a:p>
          <a:p>
            <a:pPr lvl="1">
              <a:lnSpc>
                <a:spcPct val="110000"/>
              </a:lnSpc>
            </a:pPr>
            <a:r>
              <a:rPr lang="en-NZ" sz="1700" b="1" dirty="0"/>
              <a:t>Form data</a:t>
            </a:r>
            <a:endParaRPr lang="en-NZ" sz="1700" dirty="0"/>
          </a:p>
          <a:p>
            <a:pPr lvl="1">
              <a:lnSpc>
                <a:spcPct val="110000"/>
              </a:lnSpc>
            </a:pPr>
            <a:r>
              <a:rPr lang="en-NZ" sz="1700" b="1" dirty="0"/>
              <a:t>Uploaded files</a:t>
            </a:r>
            <a:endParaRPr lang="en-NZ" sz="1700" dirty="0"/>
          </a:p>
          <a:p>
            <a:pPr lvl="1">
              <a:lnSpc>
                <a:spcPct val="110000"/>
              </a:lnSpc>
            </a:pPr>
            <a:r>
              <a:rPr lang="en-NZ" sz="1700" b="1" dirty="0"/>
              <a:t>Exported files</a:t>
            </a:r>
            <a:endParaRPr lang="en-NZ" sz="1700" dirty="0"/>
          </a:p>
          <a:p>
            <a:pPr lvl="1">
              <a:lnSpc>
                <a:spcPct val="110000"/>
              </a:lnSpc>
            </a:pPr>
            <a:r>
              <a:rPr lang="en-NZ" sz="1700" b="1" dirty="0"/>
              <a:t>Logs</a:t>
            </a:r>
            <a:endParaRPr lang="en-NZ" sz="1700" dirty="0"/>
          </a:p>
          <a:p>
            <a:pPr>
              <a:lnSpc>
                <a:spcPct val="110000"/>
              </a:lnSpc>
            </a:pPr>
            <a:endParaRPr lang="en-NZ" sz="1700" b="1" dirty="0"/>
          </a:p>
          <a:p>
            <a:pPr lvl="1">
              <a:lnSpc>
                <a:spcPct val="110000"/>
              </a:lnSpc>
            </a:pPr>
            <a:endParaRPr lang="en-NZ" sz="1700" b="1" dirty="0"/>
          </a:p>
        </p:txBody>
      </p:sp>
    </p:spTree>
    <p:extLst>
      <p:ext uri="{BB962C8B-B14F-4D97-AF65-F5344CB8AC3E}">
        <p14:creationId xmlns:p14="http://schemas.microsoft.com/office/powerpoint/2010/main" val="2741788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A97F1E34-96E3-253D-8B2A-3F5747F07B4C}"/>
            </a:ext>
          </a:extLst>
        </p:cNvPr>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22"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123"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4"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5"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6"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7"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8"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29"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0"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1"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2"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3"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34"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5"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6"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7"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38"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139"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0"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1"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2"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3"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4"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5"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6"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7"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48"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2" name="Title 1">
            <a:extLst>
              <a:ext uri="{FF2B5EF4-FFF2-40B4-BE49-F238E27FC236}">
                <a16:creationId xmlns:a16="http://schemas.microsoft.com/office/drawing/2014/main" id="{8386A003-A7DA-F4D3-D28B-9B7E8FDB130B}"/>
              </a:ext>
            </a:extLst>
          </p:cNvPr>
          <p:cNvSpPr>
            <a:spLocks noGrp="1"/>
          </p:cNvSpPr>
          <p:nvPr>
            <p:ph type="title"/>
          </p:nvPr>
        </p:nvSpPr>
        <p:spPr>
          <a:xfrm>
            <a:off x="1141413" y="1082673"/>
            <a:ext cx="2869416" cy="4708528"/>
          </a:xfrm>
        </p:spPr>
        <p:txBody>
          <a:bodyPr vert="horz" lIns="91440" tIns="45720" rIns="91440" bIns="45720" rtlCol="0" anchor="ctr">
            <a:normAutofit/>
          </a:bodyPr>
          <a:lstStyle/>
          <a:p>
            <a:pPr algn="r"/>
            <a:r>
              <a:rPr lang="en-US" sz="4000" dirty="0"/>
              <a:t>Set up and monitor forms on the admin app</a:t>
            </a:r>
          </a:p>
        </p:txBody>
      </p:sp>
      <p:cxnSp>
        <p:nvCxnSpPr>
          <p:cNvPr id="150" name="Straight Connector 149">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B6D96E5-4FCC-4115-B621-43E2CE76F945}"/>
              </a:ext>
            </a:extLst>
          </p:cNvPr>
          <p:cNvSpPr txBox="1"/>
          <p:nvPr/>
        </p:nvSpPr>
        <p:spPr>
          <a:xfrm>
            <a:off x="5297763" y="1082673"/>
            <a:ext cx="5751237" cy="4708528"/>
          </a:xfrm>
          <a:prstGeom prst="rect">
            <a:avLst/>
          </a:prstGeom>
        </p:spPr>
        <p:txBody>
          <a:bodyPr vert="horz" lIns="91440" tIns="45720" rIns="91440" bIns="45720" rtlCol="0" anchor="ctr">
            <a:normAutofit/>
          </a:bodyPr>
          <a:lstStyle/>
          <a:p>
            <a:pPr marL="0" lvl="1" defTabSz="914400">
              <a:lnSpc>
                <a:spcPct val="110000"/>
              </a:lnSpc>
              <a:spcAft>
                <a:spcPts val="600"/>
              </a:spcAft>
              <a:buSzPct val="125000"/>
            </a:pPr>
            <a:r>
              <a:rPr lang="en-NZ" dirty="0"/>
              <a:t>The </a:t>
            </a:r>
            <a:r>
              <a:rPr lang="en-NZ" b="1" dirty="0"/>
              <a:t>FlexiForms Admin App</a:t>
            </a:r>
            <a:r>
              <a:rPr lang="en-NZ" dirty="0"/>
              <a:t> allows you to design and configure forms, workflows, and logic, as well as manage verification forms, email and export templates, API data sources, jobs, request data collection, and feed settings, while also providing easy access to form data, uploaded files, and exports.</a:t>
            </a:r>
            <a:endParaRPr lang="en-US" dirty="0"/>
          </a:p>
        </p:txBody>
      </p:sp>
      <p:grpSp>
        <p:nvGrpSpPr>
          <p:cNvPr id="152" name="Group 151">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153"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4"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5"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6"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7"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8"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59"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60"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61"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62"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grpSp>
    </p:spTree>
    <p:extLst>
      <p:ext uri="{BB962C8B-B14F-4D97-AF65-F5344CB8AC3E}">
        <p14:creationId xmlns:p14="http://schemas.microsoft.com/office/powerpoint/2010/main" val="1286873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28CA13-F71A-518C-B0CB-1ABD26BAD229}"/>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9746E1-FA0C-51F7-8FCA-FDBB74794BB8}"/>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200" dirty="0">
                <a:solidFill>
                  <a:srgbClr val="FFFFFF"/>
                </a:solidFill>
              </a:rPr>
              <a:t>Templates MODULE</a:t>
            </a:r>
          </a:p>
        </p:txBody>
      </p:sp>
      <p:sp>
        <p:nvSpPr>
          <p:cNvPr id="3" name="Rectangle 1">
            <a:extLst>
              <a:ext uri="{FF2B5EF4-FFF2-40B4-BE49-F238E27FC236}">
                <a16:creationId xmlns:a16="http://schemas.microsoft.com/office/drawing/2014/main" id="{46F9BC1E-7AD0-14EA-AD75-39B60F23CA3F}"/>
              </a:ext>
            </a:extLst>
          </p:cNvPr>
          <p:cNvSpPr>
            <a:spLocks noChangeArrowheads="1"/>
          </p:cNvSpPr>
          <p:nvPr/>
        </p:nvSpPr>
        <p:spPr bwMode="auto">
          <a:xfrm>
            <a:off x="844620" y="2249487"/>
            <a:ext cx="2862444" cy="39573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sz="1400" b="0" i="0" u="none" strike="noStrike" cap="none" normalizeH="0" baseline="0" dirty="0">
                <a:ln>
                  <a:noFill/>
                </a:ln>
                <a:solidFill>
                  <a:srgbClr val="FFFFFF"/>
                </a:solidFill>
                <a:effectLst/>
              </a:rPr>
              <a:t>Email, PDF, and HTML export jobs require templates to define the layout and appearance by merging data into placeholders within the template.</a:t>
            </a:r>
          </a:p>
        </p:txBody>
      </p:sp>
      <p:grpSp>
        <p:nvGrpSpPr>
          <p:cNvPr id="60" name="Group 5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7" name="Picture 6">
            <a:extLst>
              <a:ext uri="{FF2B5EF4-FFF2-40B4-BE49-F238E27FC236}">
                <a16:creationId xmlns:a16="http://schemas.microsoft.com/office/drawing/2014/main" id="{279F9710-EB3A-BF6E-32CE-88BFF3FF26F8}"/>
              </a:ext>
            </a:extLst>
          </p:cNvPr>
          <p:cNvPicPr>
            <a:picLocks noChangeAspect="1"/>
          </p:cNvPicPr>
          <p:nvPr/>
        </p:nvPicPr>
        <p:blipFill>
          <a:blip r:embed="rId3"/>
          <a:stretch>
            <a:fillRect/>
          </a:stretch>
        </p:blipFill>
        <p:spPr>
          <a:xfrm>
            <a:off x="4711778" y="1210989"/>
            <a:ext cx="6844045" cy="4431518"/>
          </a:xfrm>
          <a:prstGeom prst="rect">
            <a:avLst/>
          </a:prstGeom>
        </p:spPr>
      </p:pic>
      <p:sp>
        <p:nvSpPr>
          <p:cNvPr id="4" name="TextBox 3">
            <a:extLst>
              <a:ext uri="{FF2B5EF4-FFF2-40B4-BE49-F238E27FC236}">
                <a16:creationId xmlns:a16="http://schemas.microsoft.com/office/drawing/2014/main" id="{18004D77-BF13-781B-4B9A-BA48A56D17F0}"/>
              </a:ext>
            </a:extLst>
          </p:cNvPr>
          <p:cNvSpPr txBox="1"/>
          <p:nvPr/>
        </p:nvSpPr>
        <p:spPr>
          <a:xfrm>
            <a:off x="844620" y="2249487"/>
            <a:ext cx="2862444" cy="3957302"/>
          </a:xfrm>
          <a:prstGeom prst="rect">
            <a:avLst/>
          </a:prstGeom>
        </p:spPr>
        <p:txBody>
          <a:bodyPr vert="horz" lIns="91440" tIns="45720" rIns="91440" bIns="45720" rtlCol="0">
            <a:normAutofit/>
          </a:bodyPr>
          <a:lstStyle/>
          <a:p>
            <a:pPr marL="228600" lvl="1" defTabSz="914400">
              <a:lnSpc>
                <a:spcPct val="120000"/>
              </a:lnSpc>
              <a:spcAft>
                <a:spcPts val="600"/>
              </a:spcAft>
              <a:buSzPct val="125000"/>
            </a:pPr>
            <a:endParaRPr lang="en-US" sz="1400" dirty="0">
              <a:solidFill>
                <a:srgbClr val="FFFFFF"/>
              </a:solidFill>
            </a:endParaRPr>
          </a:p>
        </p:txBody>
      </p:sp>
      <p:sp>
        <p:nvSpPr>
          <p:cNvPr id="6" name="Content Placeholder 2">
            <a:extLst>
              <a:ext uri="{FF2B5EF4-FFF2-40B4-BE49-F238E27FC236}">
                <a16:creationId xmlns:a16="http://schemas.microsoft.com/office/drawing/2014/main" id="{C2B9C88C-1C21-14DC-82E8-3D9C1E4B905A}"/>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3969980579"/>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61E2558B-CFA5-85E8-6ECA-BCB38A1EE78A}"/>
            </a:ext>
          </a:extLst>
        </p:cNvPr>
        <p:cNvGrpSpPr/>
        <p:nvPr/>
      </p:nvGrpSpPr>
      <p:grpSpPr>
        <a:xfrm>
          <a:off x="0" y="0"/>
          <a:ext cx="0" cy="0"/>
          <a:chOff x="0" y="0"/>
          <a:chExt cx="0" cy="0"/>
        </a:xfrm>
      </p:grpSpPr>
      <p:sp useBgFill="1">
        <p:nvSpPr>
          <p:cNvPr id="193" name="Rectangle 192">
            <a:extLst>
              <a:ext uri="{FF2B5EF4-FFF2-40B4-BE49-F238E27FC236}">
                <a16:creationId xmlns:a16="http://schemas.microsoft.com/office/drawing/2014/main" id="{EAC88772-6DB3-49EC-9C8A-A0B46ACE3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264BE-E544-384A-0926-0BECFF2E7CA6}"/>
              </a:ext>
            </a:extLst>
          </p:cNvPr>
          <p:cNvSpPr>
            <a:spLocks noGrp="1"/>
          </p:cNvSpPr>
          <p:nvPr>
            <p:ph type="title"/>
          </p:nvPr>
        </p:nvSpPr>
        <p:spPr>
          <a:xfrm>
            <a:off x="8194878" y="1065955"/>
            <a:ext cx="2851413" cy="4817318"/>
          </a:xfrm>
        </p:spPr>
        <p:txBody>
          <a:bodyPr vert="horz" lIns="91440" tIns="45720" rIns="91440" bIns="45720" rtlCol="0" anchor="ctr">
            <a:normAutofit/>
          </a:bodyPr>
          <a:lstStyle/>
          <a:p>
            <a:r>
              <a:rPr lang="en-US"/>
              <a:t>Template MODULEs</a:t>
            </a:r>
          </a:p>
        </p:txBody>
      </p:sp>
      <p:sp>
        <p:nvSpPr>
          <p:cNvPr id="195" name="Round Diagonal Corner Rectangle 6">
            <a:extLst>
              <a:ext uri="{FF2B5EF4-FFF2-40B4-BE49-F238E27FC236}">
                <a16:creationId xmlns:a16="http://schemas.microsoft.com/office/drawing/2014/main" id="{17A3DD84-FAA5-438A-8462-D1E01EA0D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1410" cy="6858000"/>
          </a:xfrm>
          <a:prstGeom prst="round2DiagRect">
            <a:avLst>
              <a:gd name="adj1" fmla="val 0"/>
              <a:gd name="adj2" fmla="val 0"/>
            </a:avLst>
          </a:prstGeom>
          <a:solidFill>
            <a:schemeClr val="bg2"/>
          </a:solidFill>
          <a:ln w="190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27345513-2E6B-B6FE-7AB2-F35BBAF21E0E}"/>
              </a:ext>
            </a:extLst>
          </p:cNvPr>
          <p:cNvSpPr>
            <a:spLocks noChangeArrowheads="1"/>
          </p:cNvSpPr>
          <p:nvPr/>
        </p:nvSpPr>
        <p:spPr bwMode="auto">
          <a:xfrm>
            <a:off x="1141412" y="1065955"/>
            <a:ext cx="5749774" cy="4725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sz="1700" b="0" i="0" u="none" strike="noStrike" cap="none" normalizeH="0" baseline="0" dirty="0">
                <a:ln>
                  <a:noFill/>
                </a:ln>
                <a:effectLst/>
              </a:rPr>
              <a:t>The FlexiForms Template module simplifies template creation with the following features:</a:t>
            </a:r>
          </a:p>
          <a:p>
            <a:pPr marL="0" marR="0" lvl="0" indent="-228600" defTabSz="914400" fontAlgn="base">
              <a:lnSpc>
                <a:spcPct val="120000"/>
              </a:lnSpc>
              <a:spcBef>
                <a:spcPct val="0"/>
              </a:spcBef>
              <a:spcAft>
                <a:spcPts val="600"/>
              </a:spcAft>
              <a:buClrTx/>
              <a:buSzPct val="125000"/>
              <a:buFont typeface="Arial" panose="020B0604020202020204" pitchFamily="34" charset="0"/>
              <a:buChar char="•"/>
              <a:tabLst/>
            </a:pPr>
            <a:r>
              <a:rPr kumimoji="0" lang="en-US" altLang="en-US" sz="1700" b="0" i="0" u="none" strike="noStrike" cap="none" normalizeH="0" baseline="0" dirty="0">
                <a:ln>
                  <a:noFill/>
                </a:ln>
                <a:effectLst/>
              </a:rPr>
              <a:t>Lists available fields (main form questions, request data, verification questions, meta-data). </a:t>
            </a:r>
          </a:p>
          <a:p>
            <a:pPr marL="0" marR="0" lvl="0" indent="-228600" defTabSz="914400" fontAlgn="base">
              <a:lnSpc>
                <a:spcPct val="120000"/>
              </a:lnSpc>
              <a:spcBef>
                <a:spcPct val="0"/>
              </a:spcBef>
              <a:spcAft>
                <a:spcPts val="600"/>
              </a:spcAft>
              <a:buClrTx/>
              <a:buSzPct val="125000"/>
              <a:buFont typeface="Arial" panose="020B0604020202020204" pitchFamily="34" charset="0"/>
              <a:buChar char="•"/>
              <a:tabLst/>
            </a:pPr>
            <a:r>
              <a:rPr kumimoji="0" lang="en-US" altLang="en-US" sz="1700" b="0" i="0" u="none" strike="noStrike" cap="none" normalizeH="0" baseline="0" dirty="0">
                <a:ln>
                  <a:noFill/>
                </a:ln>
                <a:effectLst/>
              </a:rPr>
              <a:t>Double-click to insert fields into the template. </a:t>
            </a:r>
          </a:p>
          <a:p>
            <a:pPr marL="0" marR="0" lvl="0" indent="-228600" defTabSz="914400" fontAlgn="base">
              <a:lnSpc>
                <a:spcPct val="120000"/>
              </a:lnSpc>
              <a:spcBef>
                <a:spcPct val="0"/>
              </a:spcBef>
              <a:spcAft>
                <a:spcPts val="600"/>
              </a:spcAft>
              <a:buClrTx/>
              <a:buSzPct val="125000"/>
              <a:buFont typeface="Arial" panose="020B0604020202020204" pitchFamily="34" charset="0"/>
              <a:buChar char="•"/>
              <a:tabLst/>
            </a:pPr>
            <a:r>
              <a:rPr kumimoji="0" lang="en-US" altLang="en-US" sz="1700" b="0" i="0" u="none" strike="noStrike" cap="none" normalizeH="0" baseline="0" dirty="0">
                <a:ln>
                  <a:noFill/>
                </a:ln>
                <a:effectLst/>
              </a:rPr>
              <a:t>Auto-Template button creates a standard template in table or </a:t>
            </a:r>
            <a:r>
              <a:rPr kumimoji="0" lang="en-US" altLang="en-US" sz="1700" b="0" i="0" u="none" strike="noStrike" cap="none" normalizeH="0" baseline="0" dirty="0" err="1">
                <a:ln>
                  <a:noFill/>
                </a:ln>
                <a:effectLst/>
              </a:rPr>
              <a:t>name:value</a:t>
            </a:r>
            <a:r>
              <a:rPr kumimoji="0" lang="en-US" altLang="en-US" sz="1700" b="0" i="0" u="none" strike="noStrike" cap="none" normalizeH="0" baseline="0" dirty="0">
                <a:ln>
                  <a:noFill/>
                </a:ln>
                <a:effectLst/>
              </a:rPr>
              <a:t> form. </a:t>
            </a:r>
          </a:p>
          <a:p>
            <a:pPr marL="0" marR="0" lvl="0" indent="-228600" defTabSz="914400" fontAlgn="base">
              <a:lnSpc>
                <a:spcPct val="120000"/>
              </a:lnSpc>
              <a:spcBef>
                <a:spcPct val="0"/>
              </a:spcBef>
              <a:spcAft>
                <a:spcPts val="600"/>
              </a:spcAft>
              <a:buClrTx/>
              <a:buSzPct val="125000"/>
              <a:buFont typeface="Arial" panose="020B0604020202020204" pitchFamily="34" charset="0"/>
              <a:buChar char="•"/>
              <a:tabLst/>
            </a:pPr>
            <a:r>
              <a:rPr kumimoji="0" lang="en-US" altLang="en-US" sz="1700" b="0" i="0" u="none" strike="noStrike" cap="none" normalizeH="0" baseline="0" dirty="0">
                <a:ln>
                  <a:noFill/>
                </a:ln>
                <a:effectLst/>
              </a:rPr>
              <a:t>Latest Form Data section displays user-submitted raw data, with a preview of your template using the Result button. </a:t>
            </a:r>
          </a:p>
          <a:p>
            <a:pPr marL="0" marR="0" lvl="0" indent="-228600" defTabSz="914400" fontAlgn="base">
              <a:lnSpc>
                <a:spcPct val="120000"/>
              </a:lnSpc>
              <a:spcBef>
                <a:spcPct val="0"/>
              </a:spcBef>
              <a:spcAft>
                <a:spcPts val="600"/>
              </a:spcAft>
              <a:buClrTx/>
              <a:buSzPct val="125000"/>
              <a:buFont typeface="Arial" panose="020B0604020202020204" pitchFamily="34" charset="0"/>
              <a:buChar char="•"/>
              <a:tabLst/>
            </a:pPr>
            <a:r>
              <a:rPr kumimoji="0" lang="en-US" altLang="en-US" sz="1700" b="0" i="0" u="none" strike="noStrike" cap="none" normalizeH="0" baseline="0" dirty="0">
                <a:ln>
                  <a:noFill/>
                </a:ln>
                <a:effectLst/>
              </a:rPr>
              <a:t>A powerful HTML template editor with Code and Result modes. </a:t>
            </a:r>
          </a:p>
          <a:p>
            <a:pPr marL="0" marR="0" lvl="0" indent="-228600" defTabSz="914400" fontAlgn="base">
              <a:lnSpc>
                <a:spcPct val="120000"/>
              </a:lnSpc>
              <a:spcBef>
                <a:spcPct val="0"/>
              </a:spcBef>
              <a:spcAft>
                <a:spcPts val="600"/>
              </a:spcAft>
              <a:buClrTx/>
              <a:buSzPct val="125000"/>
              <a:buFont typeface="Arial" panose="020B0604020202020204" pitchFamily="34" charset="0"/>
              <a:buChar char="•"/>
              <a:tabLst/>
            </a:pPr>
            <a:r>
              <a:rPr kumimoji="0" lang="en-US" altLang="en-US" sz="1700" b="0" i="0" u="none" strike="noStrike" cap="none" normalizeH="0" baseline="0" dirty="0">
                <a:ln>
                  <a:noFill/>
                </a:ln>
                <a:effectLst/>
              </a:rPr>
              <a:t>Helpers button provides useful examples for formatting and displaying data, such as date-time and file display. </a:t>
            </a:r>
          </a:p>
          <a:p>
            <a:pPr marL="0" marR="0" lvl="0" indent="-228600" defTabSz="914400" fontAlgn="base">
              <a:lnSpc>
                <a:spcPct val="120000"/>
              </a:lnSpc>
              <a:spcBef>
                <a:spcPct val="0"/>
              </a:spcBef>
              <a:spcAft>
                <a:spcPts val="600"/>
              </a:spcAft>
              <a:buClrTx/>
              <a:buSzPct val="125000"/>
              <a:buFont typeface="Arial" panose="020B0604020202020204" pitchFamily="34" charset="0"/>
              <a:buChar char="•"/>
              <a:tabLst/>
            </a:pPr>
            <a:endParaRPr kumimoji="0" lang="en-US" altLang="en-US" sz="1700" b="0" i="0" u="none" strike="noStrike" cap="none" normalizeH="0" baseline="0" dirty="0">
              <a:ln>
                <a:noFill/>
              </a:ln>
              <a:effectLst/>
            </a:endParaRPr>
          </a:p>
        </p:txBody>
      </p:sp>
      <p:cxnSp>
        <p:nvCxnSpPr>
          <p:cNvPr id="197" name="Straight Connector 196">
            <a:extLst>
              <a:ext uri="{FF2B5EF4-FFF2-40B4-BE49-F238E27FC236}">
                <a16:creationId xmlns:a16="http://schemas.microsoft.com/office/drawing/2014/main" id="{46640D31-0CFD-4B3F-AE95-530AA5174F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62562" y="0"/>
            <a:ext cx="0" cy="6858000"/>
          </a:xfrm>
          <a:prstGeom prst="line">
            <a:avLst/>
          </a:prstGeom>
          <a:ln w="19050">
            <a:solidFill>
              <a:schemeClr val="tx2">
                <a:lumMod val="60000"/>
                <a:lumOff val="40000"/>
                <a:alpha val="60000"/>
              </a:schemeClr>
            </a:solidFill>
          </a:ln>
          <a:effectLst>
            <a:outerShdw blurRad="88900" dist="38100" dir="5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3E17961-AE6B-092C-1724-8EE7F4C02958}"/>
              </a:ext>
            </a:extLst>
          </p:cNvPr>
          <p:cNvSpPr txBox="1"/>
          <p:nvPr/>
        </p:nvSpPr>
        <p:spPr>
          <a:xfrm>
            <a:off x="5297763" y="1082673"/>
            <a:ext cx="5751237" cy="4708528"/>
          </a:xfrm>
          <a:prstGeom prst="rect">
            <a:avLst/>
          </a:prstGeom>
        </p:spPr>
        <p:txBody>
          <a:bodyPr vert="horz" lIns="91440" tIns="45720" rIns="91440" bIns="45720" rtlCol="0" anchor="ctr">
            <a:normAutofit/>
          </a:bodyPr>
          <a:lstStyle/>
          <a:p>
            <a:pPr marL="0" lvl="1" defTabSz="914400">
              <a:lnSpc>
                <a:spcPct val="110000"/>
              </a:lnSpc>
              <a:spcAft>
                <a:spcPts val="600"/>
              </a:spcAft>
              <a:buSzPct val="125000"/>
            </a:pPr>
            <a:endParaRPr lang="en-US" sz="1300" dirty="0"/>
          </a:p>
        </p:txBody>
      </p:sp>
      <p:sp>
        <p:nvSpPr>
          <p:cNvPr id="6" name="Content Placeholder 2">
            <a:extLst>
              <a:ext uri="{FF2B5EF4-FFF2-40B4-BE49-F238E27FC236}">
                <a16:creationId xmlns:a16="http://schemas.microsoft.com/office/drawing/2014/main" id="{D7148575-21A4-7022-1EFF-100FD3D83840}"/>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NZ" dirty="0"/>
          </a:p>
        </p:txBody>
      </p:sp>
    </p:spTree>
    <p:extLst>
      <p:ext uri="{BB962C8B-B14F-4D97-AF65-F5344CB8AC3E}">
        <p14:creationId xmlns:p14="http://schemas.microsoft.com/office/powerpoint/2010/main" val="904104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465293-7C54-38DF-9035-83E389761C0A}"/>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A213D1-27FB-18C2-F9C5-C98358824B73}"/>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200">
                <a:solidFill>
                  <a:srgbClr val="FFFFFF"/>
                </a:solidFill>
              </a:rPr>
              <a:t>Form summary</a:t>
            </a:r>
          </a:p>
        </p:txBody>
      </p:sp>
      <p:sp>
        <p:nvSpPr>
          <p:cNvPr id="3" name="Rectangle 1">
            <a:extLst>
              <a:ext uri="{FF2B5EF4-FFF2-40B4-BE49-F238E27FC236}">
                <a16:creationId xmlns:a16="http://schemas.microsoft.com/office/drawing/2014/main" id="{346EA07E-4A14-450D-B5E2-EB86224F6B15}"/>
              </a:ext>
            </a:extLst>
          </p:cNvPr>
          <p:cNvSpPr>
            <a:spLocks noChangeArrowheads="1"/>
          </p:cNvSpPr>
          <p:nvPr/>
        </p:nvSpPr>
        <p:spPr bwMode="auto">
          <a:xfrm>
            <a:off x="844620" y="2249487"/>
            <a:ext cx="2862444" cy="39573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sz="1400" b="0" i="0" u="none" strike="noStrike" cap="none" normalizeH="0" baseline="0" dirty="0">
                <a:ln>
                  <a:noFill/>
                </a:ln>
                <a:solidFill>
                  <a:srgbClr val="FFFFFF"/>
                </a:solidFill>
                <a:effectLst/>
              </a:rPr>
              <a:t>The Form Summary page is the Admin app's landing page, offering a comprehensive overview of your form and easy navigation to key features of FlexiForms.</a:t>
            </a:r>
          </a:p>
        </p:txBody>
      </p:sp>
      <p:grpSp>
        <p:nvGrpSpPr>
          <p:cNvPr id="59" name="Group 5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pic>
        <p:nvPicPr>
          <p:cNvPr id="5" name="Picture 4">
            <a:extLst>
              <a:ext uri="{FF2B5EF4-FFF2-40B4-BE49-F238E27FC236}">
                <a16:creationId xmlns:a16="http://schemas.microsoft.com/office/drawing/2014/main" id="{76459B8E-6852-F05D-FAA7-ACED54FF21E5}"/>
              </a:ext>
            </a:extLst>
          </p:cNvPr>
          <p:cNvPicPr>
            <a:picLocks noChangeAspect="1"/>
          </p:cNvPicPr>
          <p:nvPr/>
        </p:nvPicPr>
        <p:blipFill>
          <a:blip r:embed="rId3"/>
          <a:stretch>
            <a:fillRect/>
          </a:stretch>
        </p:blipFill>
        <p:spPr>
          <a:xfrm>
            <a:off x="4979941" y="643467"/>
            <a:ext cx="6307719" cy="5566562"/>
          </a:xfrm>
          <a:prstGeom prst="rect">
            <a:avLst/>
          </a:prstGeom>
        </p:spPr>
      </p:pic>
      <p:sp>
        <p:nvSpPr>
          <p:cNvPr id="4" name="TextBox 3">
            <a:extLst>
              <a:ext uri="{FF2B5EF4-FFF2-40B4-BE49-F238E27FC236}">
                <a16:creationId xmlns:a16="http://schemas.microsoft.com/office/drawing/2014/main" id="{744F3CCF-0313-3F86-5173-0DB0B8D3FFFC}"/>
              </a:ext>
            </a:extLst>
          </p:cNvPr>
          <p:cNvSpPr txBox="1"/>
          <p:nvPr/>
        </p:nvSpPr>
        <p:spPr>
          <a:xfrm>
            <a:off x="844620" y="2249487"/>
            <a:ext cx="2862444" cy="3957302"/>
          </a:xfrm>
          <a:prstGeom prst="rect">
            <a:avLst/>
          </a:prstGeom>
        </p:spPr>
        <p:txBody>
          <a:bodyPr vert="horz" lIns="91440" tIns="45720" rIns="91440" bIns="45720" rtlCol="0">
            <a:normAutofit/>
          </a:bodyPr>
          <a:lstStyle/>
          <a:p>
            <a:pPr marL="228600" lvl="1" defTabSz="914400">
              <a:lnSpc>
                <a:spcPct val="120000"/>
              </a:lnSpc>
              <a:spcAft>
                <a:spcPts val="600"/>
              </a:spcAft>
              <a:buSzPct val="125000"/>
            </a:pPr>
            <a:endParaRPr lang="en-US" sz="1400" dirty="0">
              <a:solidFill>
                <a:srgbClr val="FFFFFF"/>
              </a:solidFill>
            </a:endParaRPr>
          </a:p>
        </p:txBody>
      </p:sp>
      <p:sp>
        <p:nvSpPr>
          <p:cNvPr id="6" name="Content Placeholder 2">
            <a:extLst>
              <a:ext uri="{FF2B5EF4-FFF2-40B4-BE49-F238E27FC236}">
                <a16:creationId xmlns:a16="http://schemas.microsoft.com/office/drawing/2014/main" id="{2BD5F657-7F29-18DF-0600-6168565F4323}"/>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2163978249"/>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A98EDBE2-1978-291D-AD11-CB36489FB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2213C-38F3-2289-CE6C-FEA3E40FE749}"/>
              </a:ext>
            </a:extLst>
          </p:cNvPr>
          <p:cNvSpPr>
            <a:spLocks noGrp="1"/>
          </p:cNvSpPr>
          <p:nvPr>
            <p:ph type="title"/>
          </p:nvPr>
        </p:nvSpPr>
        <p:spPr>
          <a:xfrm>
            <a:off x="8036041" y="618518"/>
            <a:ext cx="3281003" cy="1478570"/>
          </a:xfrm>
        </p:spPr>
        <p:txBody>
          <a:bodyPr vert="horz" lIns="91440" tIns="45720" rIns="91440" bIns="45720" rtlCol="0" anchor="b">
            <a:normAutofit/>
          </a:bodyPr>
          <a:lstStyle/>
          <a:p>
            <a:r>
              <a:rPr lang="en-US" sz="2800"/>
              <a:t>workflow</a:t>
            </a:r>
          </a:p>
        </p:txBody>
      </p:sp>
      <p:sp>
        <p:nvSpPr>
          <p:cNvPr id="19" name="Round Diagonal Corner Rectangle 11">
            <a:extLst>
              <a:ext uri="{FF2B5EF4-FFF2-40B4-BE49-F238E27FC236}">
                <a16:creationId xmlns:a16="http://schemas.microsoft.com/office/drawing/2014/main" id="{E704FA00-F5B1-4BF3-BFB2-F832D367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ECF09B0-EA53-01AE-DDB2-65B26BBEAAA4}"/>
              </a:ext>
            </a:extLst>
          </p:cNvPr>
          <p:cNvPicPr>
            <a:picLocks noChangeAspect="1"/>
          </p:cNvPicPr>
          <p:nvPr/>
        </p:nvPicPr>
        <p:blipFill>
          <a:blip r:embed="rId3"/>
          <a:stretch>
            <a:fillRect/>
          </a:stretch>
        </p:blipFill>
        <p:spPr>
          <a:xfrm>
            <a:off x="1118988" y="1661090"/>
            <a:ext cx="2974328" cy="3530359"/>
          </a:xfrm>
          <a:prstGeom prst="rect">
            <a:avLst/>
          </a:prstGeom>
        </p:spPr>
      </p:pic>
      <p:pic>
        <p:nvPicPr>
          <p:cNvPr id="9" name="Picture 8">
            <a:extLst>
              <a:ext uri="{FF2B5EF4-FFF2-40B4-BE49-F238E27FC236}">
                <a16:creationId xmlns:a16="http://schemas.microsoft.com/office/drawing/2014/main" id="{D536D1D6-19E6-10B2-3C12-85B1B5FE94CD}"/>
              </a:ext>
            </a:extLst>
          </p:cNvPr>
          <p:cNvPicPr>
            <a:picLocks noChangeAspect="1"/>
          </p:cNvPicPr>
          <p:nvPr/>
        </p:nvPicPr>
        <p:blipFill>
          <a:blip r:embed="rId4"/>
          <a:stretch>
            <a:fillRect/>
          </a:stretch>
        </p:blipFill>
        <p:spPr>
          <a:xfrm>
            <a:off x="4257042" y="1827169"/>
            <a:ext cx="2974328" cy="3198201"/>
          </a:xfrm>
          <a:prstGeom prst="rect">
            <a:avLst/>
          </a:prstGeom>
        </p:spPr>
      </p:pic>
      <p:sp>
        <p:nvSpPr>
          <p:cNvPr id="3" name="Rectangle 1">
            <a:extLst>
              <a:ext uri="{FF2B5EF4-FFF2-40B4-BE49-F238E27FC236}">
                <a16:creationId xmlns:a16="http://schemas.microsoft.com/office/drawing/2014/main" id="{DD1CC1B9-0E37-5B9E-15A2-0E54FF6E202A}"/>
              </a:ext>
            </a:extLst>
          </p:cNvPr>
          <p:cNvSpPr>
            <a:spLocks noChangeArrowheads="1"/>
          </p:cNvSpPr>
          <p:nvPr/>
        </p:nvSpPr>
        <p:spPr bwMode="auto">
          <a:xfrm>
            <a:off x="8036041" y="2249487"/>
            <a:ext cx="3281004" cy="35417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20000"/>
              </a:lnSpc>
              <a:spcBef>
                <a:spcPct val="0"/>
              </a:spcBef>
              <a:spcAft>
                <a:spcPts val="600"/>
              </a:spcAft>
              <a:buClrTx/>
              <a:buSzPct val="125000"/>
              <a:tabLst/>
            </a:pPr>
            <a:r>
              <a:rPr kumimoji="0" lang="en-US" altLang="en-US" b="0" i="0" u="none" strike="noStrike" cap="none" normalizeH="0" baseline="0" dirty="0">
                <a:ln>
                  <a:noFill/>
                </a:ln>
                <a:effectLst/>
              </a:rPr>
              <a:t>The FlexiForms Admin app provides a workflow chart that outlines each step of the form's process, from the user's initial link click to form completion, including request data collection, data feeding, verification steps, API data sources, and jobs, with decision points based on job rules.</a:t>
            </a:r>
          </a:p>
        </p:txBody>
      </p:sp>
      <p:sp>
        <p:nvSpPr>
          <p:cNvPr id="4" name="TextBox 3">
            <a:extLst>
              <a:ext uri="{FF2B5EF4-FFF2-40B4-BE49-F238E27FC236}">
                <a16:creationId xmlns:a16="http://schemas.microsoft.com/office/drawing/2014/main" id="{9D244CBD-DBB0-C4BA-6809-17EE3FF47F3B}"/>
              </a:ext>
            </a:extLst>
          </p:cNvPr>
          <p:cNvSpPr txBox="1"/>
          <p:nvPr/>
        </p:nvSpPr>
        <p:spPr>
          <a:xfrm>
            <a:off x="8036041" y="2249487"/>
            <a:ext cx="3281004" cy="3541714"/>
          </a:xfrm>
          <a:prstGeom prst="rect">
            <a:avLst/>
          </a:prstGeom>
        </p:spPr>
        <p:txBody>
          <a:bodyPr vert="horz" lIns="91440" tIns="45720" rIns="91440" bIns="45720" rtlCol="0">
            <a:normAutofit/>
          </a:bodyPr>
          <a:lstStyle/>
          <a:p>
            <a:pPr marL="228600" lvl="1" defTabSz="914400">
              <a:lnSpc>
                <a:spcPct val="110000"/>
              </a:lnSpc>
              <a:spcAft>
                <a:spcPts val="600"/>
              </a:spcAft>
              <a:buSzPct val="125000"/>
            </a:pPr>
            <a:endParaRPr lang="en-US" sz="1400" dirty="0"/>
          </a:p>
        </p:txBody>
      </p:sp>
      <p:sp>
        <p:nvSpPr>
          <p:cNvPr id="6" name="Content Placeholder 2">
            <a:extLst>
              <a:ext uri="{FF2B5EF4-FFF2-40B4-BE49-F238E27FC236}">
                <a16:creationId xmlns:a16="http://schemas.microsoft.com/office/drawing/2014/main" id="{EC0D3317-28A8-4222-1311-D101F14A0AF6}"/>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24182160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FB011D6A-66FC-B934-1D74-60D52C30AC97}"/>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50"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51"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2"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3"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4"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5"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6"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7"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8"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9"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0"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1"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62"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7"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2" name="Title 1">
            <a:extLst>
              <a:ext uri="{FF2B5EF4-FFF2-40B4-BE49-F238E27FC236}">
                <a16:creationId xmlns:a16="http://schemas.microsoft.com/office/drawing/2014/main" id="{FED3F1F8-E529-C730-D5C9-E03640168767}"/>
              </a:ext>
            </a:extLst>
          </p:cNvPr>
          <p:cNvSpPr>
            <a:spLocks noGrp="1"/>
          </p:cNvSpPr>
          <p:nvPr>
            <p:ph type="title"/>
          </p:nvPr>
        </p:nvSpPr>
        <p:spPr>
          <a:xfrm>
            <a:off x="1141413" y="1082673"/>
            <a:ext cx="2869416" cy="4708528"/>
          </a:xfrm>
        </p:spPr>
        <p:txBody>
          <a:bodyPr vert="horz" lIns="91440" tIns="45720" rIns="91440" bIns="45720" rtlCol="0" anchor="ctr">
            <a:normAutofit/>
          </a:bodyPr>
          <a:lstStyle/>
          <a:p>
            <a:pPr algn="r"/>
            <a:r>
              <a:rPr lang="en-US" sz="4000" dirty="0"/>
              <a:t>form data and files module</a:t>
            </a:r>
          </a:p>
        </p:txBody>
      </p:sp>
      <p:cxnSp>
        <p:nvCxnSpPr>
          <p:cNvPr id="78" name="Straight Connector 77">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FFD846A-7828-5789-27E5-C8DA4C2A525F}"/>
              </a:ext>
            </a:extLst>
          </p:cNvPr>
          <p:cNvSpPr txBox="1"/>
          <p:nvPr/>
        </p:nvSpPr>
        <p:spPr>
          <a:xfrm>
            <a:off x="5297763" y="1082673"/>
            <a:ext cx="5751237" cy="4708528"/>
          </a:xfrm>
          <a:prstGeom prst="rect">
            <a:avLst/>
          </a:prstGeom>
        </p:spPr>
        <p:txBody>
          <a:bodyPr vert="horz" lIns="91440" tIns="45720" rIns="91440" bIns="45720" rtlCol="0" anchor="ctr">
            <a:noAutofit/>
          </a:bodyPr>
          <a:lstStyle/>
          <a:p>
            <a:pPr marL="285750" indent="-285750">
              <a:buFont typeface="Arial" panose="020B0604020202020204" pitchFamily="34" charset="0"/>
              <a:buChar char="•"/>
            </a:pPr>
            <a:r>
              <a:rPr lang="en-NZ" dirty="0"/>
              <a:t>The Display Data module is a versatile tool that goes beyond simply showing form data. It enables users to search, sort, and export data, as well as download files associated with import processes. For forms that link to other forms (or themselves), it generates review links, allowing read-only viewing of form data within the form itself.</a:t>
            </a:r>
          </a:p>
          <a:p>
            <a:pPr marL="285750" indent="-285750">
              <a:buFont typeface="Arial" panose="020B0604020202020204" pitchFamily="34" charset="0"/>
              <a:buChar char="•"/>
            </a:pPr>
            <a:r>
              <a:rPr lang="en-NZ" dirty="0"/>
              <a:t>This module doesn't just display the raw form data; it also presents data from tables populated by import-into-database jobs. When a form is completed, the raw data is stored initially, then transferred to specified tables. </a:t>
            </a:r>
          </a:p>
          <a:p>
            <a:pPr marL="285750" indent="-285750">
              <a:buFont typeface="Arial" panose="020B0604020202020204" pitchFamily="34" charset="0"/>
              <a:buChar char="•"/>
            </a:pPr>
            <a:r>
              <a:rPr lang="en-NZ" dirty="0"/>
              <a:t>The Display Data module lets you view these table rows. It also handles complex questions like dynamic panels and matrices, showing the extracted data from them.</a:t>
            </a:r>
          </a:p>
          <a:p>
            <a:pPr marL="285750" indent="-285750">
              <a:buFont typeface="Arial" panose="020B0604020202020204" pitchFamily="34" charset="0"/>
              <a:buChar char="•"/>
            </a:pPr>
            <a:r>
              <a:rPr lang="en-NZ" dirty="0"/>
              <a:t>The module provides easy access to uploaded and exported files through direct links.</a:t>
            </a:r>
          </a:p>
          <a:p>
            <a:pPr marL="285750" indent="-285750">
              <a:buFont typeface="Arial" panose="020B0604020202020204" pitchFamily="34" charset="0"/>
              <a:buChar char="•"/>
            </a:pPr>
            <a:r>
              <a:rPr lang="en-NZ" dirty="0"/>
              <a:t>Finally, you can monitor unique user keys or links to determine which ones have been utilized and which ones have expired.</a:t>
            </a:r>
            <a:endParaRPr lang="en-US" dirty="0"/>
          </a:p>
        </p:txBody>
      </p:sp>
      <p:grpSp>
        <p:nvGrpSpPr>
          <p:cNvPr id="80" name="Group 79">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81"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8"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9"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0"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grpSp>
      <p:sp>
        <p:nvSpPr>
          <p:cNvPr id="6" name="Content Placeholder 2">
            <a:extLst>
              <a:ext uri="{FF2B5EF4-FFF2-40B4-BE49-F238E27FC236}">
                <a16:creationId xmlns:a16="http://schemas.microsoft.com/office/drawing/2014/main" id="{75C4A0C5-63BB-E9C9-CA10-009DD523149B}"/>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419315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23FFD6-5289-7F1A-D761-3C4CBC336656}"/>
            </a:ext>
          </a:extLst>
        </p:cNvPr>
        <p:cNvGrpSpPr/>
        <p:nvPr/>
      </p:nvGrpSpPr>
      <p:grpSpPr>
        <a:xfrm>
          <a:off x="0" y="0"/>
          <a:ext cx="0" cy="0"/>
          <a:chOff x="0" y="0"/>
          <a:chExt cx="0" cy="0"/>
        </a:xfrm>
      </p:grpSpPr>
      <p:pic>
        <p:nvPicPr>
          <p:cNvPr id="302"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303" name="Group 302">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5"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8"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7"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2"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3"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4"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5"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6"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7"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8"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9"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55"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6"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7"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8"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9"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0"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1"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2"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3"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4"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5"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6"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7"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sp>
        <p:nvSpPr>
          <p:cNvPr id="304" name="Rectangle 303">
            <a:extLst>
              <a:ext uri="{FF2B5EF4-FFF2-40B4-BE49-F238E27FC236}">
                <a16:creationId xmlns:a16="http://schemas.microsoft.com/office/drawing/2014/main" id="{CD614432-46FD-4B63-8194-64F233F94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305" name="Group 304">
            <a:extLst>
              <a:ext uri="{FF2B5EF4-FFF2-40B4-BE49-F238E27FC236}">
                <a16:creationId xmlns:a16="http://schemas.microsoft.com/office/drawing/2014/main" id="{57D43E06-E0E9-45FB-9DD8-4513BF040A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72" name="Rectangle 5">
              <a:extLst>
                <a:ext uri="{FF2B5EF4-FFF2-40B4-BE49-F238E27FC236}">
                  <a16:creationId xmlns:a16="http://schemas.microsoft.com/office/drawing/2014/main" id="{BC31D834-B127-4A66-A0A9-2956DB0766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06" name="Freeform 6">
              <a:extLst>
                <a:ext uri="{FF2B5EF4-FFF2-40B4-BE49-F238E27FC236}">
                  <a16:creationId xmlns:a16="http://schemas.microsoft.com/office/drawing/2014/main" id="{AEB45F0E-3639-41ED-99CC-CCA38D61D6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4" name="Freeform 7">
              <a:extLst>
                <a:ext uri="{FF2B5EF4-FFF2-40B4-BE49-F238E27FC236}">
                  <a16:creationId xmlns:a16="http://schemas.microsoft.com/office/drawing/2014/main" id="{5302B214-0D24-40CA-BFB4-CF38694B0D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5" name="Rectangle 8">
              <a:extLst>
                <a:ext uri="{FF2B5EF4-FFF2-40B4-BE49-F238E27FC236}">
                  <a16:creationId xmlns:a16="http://schemas.microsoft.com/office/drawing/2014/main" id="{BB18DCBD-D74A-40C8-B325-B49FC52BA28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76" name="Freeform 9">
              <a:extLst>
                <a:ext uri="{FF2B5EF4-FFF2-40B4-BE49-F238E27FC236}">
                  <a16:creationId xmlns:a16="http://schemas.microsoft.com/office/drawing/2014/main" id="{02CFFDAE-C576-45A9-8D6F-3FF8F2EAF5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7" name="Freeform 10">
              <a:extLst>
                <a:ext uri="{FF2B5EF4-FFF2-40B4-BE49-F238E27FC236}">
                  <a16:creationId xmlns:a16="http://schemas.microsoft.com/office/drawing/2014/main" id="{382510FF-8736-4655-A749-972F90D8B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8" name="Freeform 11">
              <a:extLst>
                <a:ext uri="{FF2B5EF4-FFF2-40B4-BE49-F238E27FC236}">
                  <a16:creationId xmlns:a16="http://schemas.microsoft.com/office/drawing/2014/main" id="{302B8B45-64D1-4E5D-BBCC-AB578EC64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9" name="Freeform 12">
              <a:extLst>
                <a:ext uri="{FF2B5EF4-FFF2-40B4-BE49-F238E27FC236}">
                  <a16:creationId xmlns:a16="http://schemas.microsoft.com/office/drawing/2014/main" id="{C63FCB23-1A4C-4B0E-991C-1E1AD04759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0" name="Freeform 13">
              <a:extLst>
                <a:ext uri="{FF2B5EF4-FFF2-40B4-BE49-F238E27FC236}">
                  <a16:creationId xmlns:a16="http://schemas.microsoft.com/office/drawing/2014/main" id="{49B472C6-502A-452F-857D-3007E7519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1" name="Freeform 14">
              <a:extLst>
                <a:ext uri="{FF2B5EF4-FFF2-40B4-BE49-F238E27FC236}">
                  <a16:creationId xmlns:a16="http://schemas.microsoft.com/office/drawing/2014/main" id="{1887487B-9617-48BB-BC6E-2E095DDB7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2" name="Freeform 15">
              <a:extLst>
                <a:ext uri="{FF2B5EF4-FFF2-40B4-BE49-F238E27FC236}">
                  <a16:creationId xmlns:a16="http://schemas.microsoft.com/office/drawing/2014/main" id="{8CCC40D8-3574-4709-B597-0C9EB8AC97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3" name="Freeform 16">
              <a:extLst>
                <a:ext uri="{FF2B5EF4-FFF2-40B4-BE49-F238E27FC236}">
                  <a16:creationId xmlns:a16="http://schemas.microsoft.com/office/drawing/2014/main" id="{5C2DE696-C0F1-4470-AA20-1B185DFE05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4" name="Freeform 17">
              <a:extLst>
                <a:ext uri="{FF2B5EF4-FFF2-40B4-BE49-F238E27FC236}">
                  <a16:creationId xmlns:a16="http://schemas.microsoft.com/office/drawing/2014/main" id="{3044BF69-E88A-4FE6-A7C7-E6222C39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5" name="Freeform 18">
              <a:extLst>
                <a:ext uri="{FF2B5EF4-FFF2-40B4-BE49-F238E27FC236}">
                  <a16:creationId xmlns:a16="http://schemas.microsoft.com/office/drawing/2014/main" id="{87F8C68F-552A-4831-87FC-D45485F782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6" name="Freeform 19">
              <a:extLst>
                <a:ext uri="{FF2B5EF4-FFF2-40B4-BE49-F238E27FC236}">
                  <a16:creationId xmlns:a16="http://schemas.microsoft.com/office/drawing/2014/main" id="{439F4E03-58CC-4C01-B28D-4B4B5A6CF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7" name="Freeform 20">
              <a:extLst>
                <a:ext uri="{FF2B5EF4-FFF2-40B4-BE49-F238E27FC236}">
                  <a16:creationId xmlns:a16="http://schemas.microsoft.com/office/drawing/2014/main" id="{638B9EF8-62E2-409B-A243-493F3008A0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8" name="Freeform 21">
              <a:extLst>
                <a:ext uri="{FF2B5EF4-FFF2-40B4-BE49-F238E27FC236}">
                  <a16:creationId xmlns:a16="http://schemas.microsoft.com/office/drawing/2014/main" id="{BF251EFD-0032-41FD-A617-D4F06953E0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9" name="Freeform 22">
              <a:extLst>
                <a:ext uri="{FF2B5EF4-FFF2-40B4-BE49-F238E27FC236}">
                  <a16:creationId xmlns:a16="http://schemas.microsoft.com/office/drawing/2014/main" id="{3DF212F4-57CD-4E08-BC1F-CA81C516C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0" name="Freeform 23">
              <a:extLst>
                <a:ext uri="{FF2B5EF4-FFF2-40B4-BE49-F238E27FC236}">
                  <a16:creationId xmlns:a16="http://schemas.microsoft.com/office/drawing/2014/main" id="{6C8506A9-98D5-4346-BA53-7BE67D7D03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1" name="Freeform 24">
              <a:extLst>
                <a:ext uri="{FF2B5EF4-FFF2-40B4-BE49-F238E27FC236}">
                  <a16:creationId xmlns:a16="http://schemas.microsoft.com/office/drawing/2014/main" id="{7D36D3DC-4B56-4591-B3CB-20F2A8E08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2" name="Freeform 25">
              <a:extLst>
                <a:ext uri="{FF2B5EF4-FFF2-40B4-BE49-F238E27FC236}">
                  <a16:creationId xmlns:a16="http://schemas.microsoft.com/office/drawing/2014/main" id="{19C17C52-3CF4-4CB1-93B0-D71E838B5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3" name="Freeform 26">
              <a:extLst>
                <a:ext uri="{FF2B5EF4-FFF2-40B4-BE49-F238E27FC236}">
                  <a16:creationId xmlns:a16="http://schemas.microsoft.com/office/drawing/2014/main" id="{F723AE18-264F-4AA7-88D7-83570E326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4" name="Freeform 27">
              <a:extLst>
                <a:ext uri="{FF2B5EF4-FFF2-40B4-BE49-F238E27FC236}">
                  <a16:creationId xmlns:a16="http://schemas.microsoft.com/office/drawing/2014/main" id="{4CCF1D1F-3F13-4891-8139-ADA1CD8DD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5" name="Freeform 28">
              <a:extLst>
                <a:ext uri="{FF2B5EF4-FFF2-40B4-BE49-F238E27FC236}">
                  <a16:creationId xmlns:a16="http://schemas.microsoft.com/office/drawing/2014/main" id="{78BFA10C-74DF-41B4-8E08-50CC82B7A8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6" name="Freeform 29">
              <a:extLst>
                <a:ext uri="{FF2B5EF4-FFF2-40B4-BE49-F238E27FC236}">
                  <a16:creationId xmlns:a16="http://schemas.microsoft.com/office/drawing/2014/main" id="{DFCDD40B-D4BD-4091-9EE8-869FF64F0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7" name="Freeform 30">
              <a:extLst>
                <a:ext uri="{FF2B5EF4-FFF2-40B4-BE49-F238E27FC236}">
                  <a16:creationId xmlns:a16="http://schemas.microsoft.com/office/drawing/2014/main" id="{C795EC66-071B-4C40-934A-C3AB55649B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8" name="Freeform 31">
              <a:extLst>
                <a:ext uri="{FF2B5EF4-FFF2-40B4-BE49-F238E27FC236}">
                  <a16:creationId xmlns:a16="http://schemas.microsoft.com/office/drawing/2014/main" id="{4DFDE558-A234-4BD5-A26C-99870882F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9" name="Freeform 32">
              <a:extLst>
                <a:ext uri="{FF2B5EF4-FFF2-40B4-BE49-F238E27FC236}">
                  <a16:creationId xmlns:a16="http://schemas.microsoft.com/office/drawing/2014/main" id="{0A007A33-7683-48EB-9714-ADEDDC1DB3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0" name="Rectangle 33">
              <a:extLst>
                <a:ext uri="{FF2B5EF4-FFF2-40B4-BE49-F238E27FC236}">
                  <a16:creationId xmlns:a16="http://schemas.microsoft.com/office/drawing/2014/main" id="{EC290698-D471-4505-B43E-87EEFB3619E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01" name="Freeform 34">
              <a:extLst>
                <a:ext uri="{FF2B5EF4-FFF2-40B4-BE49-F238E27FC236}">
                  <a16:creationId xmlns:a16="http://schemas.microsoft.com/office/drawing/2014/main" id="{8B75059B-DDB3-4BDF-9AE6-D9A4A5ED43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2" name="Freeform 35">
              <a:extLst>
                <a:ext uri="{FF2B5EF4-FFF2-40B4-BE49-F238E27FC236}">
                  <a16:creationId xmlns:a16="http://schemas.microsoft.com/office/drawing/2014/main" id="{81B849DB-E967-4042-B061-AD30AB053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3" name="Freeform 36">
              <a:extLst>
                <a:ext uri="{FF2B5EF4-FFF2-40B4-BE49-F238E27FC236}">
                  <a16:creationId xmlns:a16="http://schemas.microsoft.com/office/drawing/2014/main" id="{E8E1D58B-C2EE-4DAC-BC7D-ABC55F5C3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4" name="Freeform 37">
              <a:extLst>
                <a:ext uri="{FF2B5EF4-FFF2-40B4-BE49-F238E27FC236}">
                  <a16:creationId xmlns:a16="http://schemas.microsoft.com/office/drawing/2014/main" id="{7D867EE2-CC64-459F-B1FD-5770B0C85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5" name="Freeform 38">
              <a:extLst>
                <a:ext uri="{FF2B5EF4-FFF2-40B4-BE49-F238E27FC236}">
                  <a16:creationId xmlns:a16="http://schemas.microsoft.com/office/drawing/2014/main" id="{96DBF1BF-0F1A-4646-B493-2C210BF91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6" name="Freeform 39">
              <a:extLst>
                <a:ext uri="{FF2B5EF4-FFF2-40B4-BE49-F238E27FC236}">
                  <a16:creationId xmlns:a16="http://schemas.microsoft.com/office/drawing/2014/main" id="{C14EBC57-DC59-4BAB-BFEF-5E2A17202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7" name="Freeform 40">
              <a:extLst>
                <a:ext uri="{FF2B5EF4-FFF2-40B4-BE49-F238E27FC236}">
                  <a16:creationId xmlns:a16="http://schemas.microsoft.com/office/drawing/2014/main" id="{05A2794A-7B60-4B1F-B43C-C08F51C667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8" name="Freeform 41">
              <a:extLst>
                <a:ext uri="{FF2B5EF4-FFF2-40B4-BE49-F238E27FC236}">
                  <a16:creationId xmlns:a16="http://schemas.microsoft.com/office/drawing/2014/main" id="{3394CF13-32C3-4BE9-AA6D-DF8F825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9" name="Freeform 42">
              <a:extLst>
                <a:ext uri="{FF2B5EF4-FFF2-40B4-BE49-F238E27FC236}">
                  <a16:creationId xmlns:a16="http://schemas.microsoft.com/office/drawing/2014/main" id="{2E4C0BA3-1B29-4D8C-9E6E-CDAFF7C957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0" name="Freeform 43">
              <a:extLst>
                <a:ext uri="{FF2B5EF4-FFF2-40B4-BE49-F238E27FC236}">
                  <a16:creationId xmlns:a16="http://schemas.microsoft.com/office/drawing/2014/main" id="{A8623A34-11DB-4490-AF5D-26513AD50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1" name="Freeform 44">
              <a:extLst>
                <a:ext uri="{FF2B5EF4-FFF2-40B4-BE49-F238E27FC236}">
                  <a16:creationId xmlns:a16="http://schemas.microsoft.com/office/drawing/2014/main" id="{AA01C5BF-55D0-406B-9447-9E6323AB463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2" name="Rectangle 45">
              <a:extLst>
                <a:ext uri="{FF2B5EF4-FFF2-40B4-BE49-F238E27FC236}">
                  <a16:creationId xmlns:a16="http://schemas.microsoft.com/office/drawing/2014/main" id="{592233FB-D11D-40BB-B825-D67497779CF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13" name="Freeform 46">
              <a:extLst>
                <a:ext uri="{FF2B5EF4-FFF2-40B4-BE49-F238E27FC236}">
                  <a16:creationId xmlns:a16="http://schemas.microsoft.com/office/drawing/2014/main" id="{3FD97EB1-F159-4021-B498-18ED5AD95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4" name="Freeform 47">
              <a:extLst>
                <a:ext uri="{FF2B5EF4-FFF2-40B4-BE49-F238E27FC236}">
                  <a16:creationId xmlns:a16="http://schemas.microsoft.com/office/drawing/2014/main" id="{663683DC-3029-493D-AC2E-B6475D4CA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5" name="Freeform 48">
              <a:extLst>
                <a:ext uri="{FF2B5EF4-FFF2-40B4-BE49-F238E27FC236}">
                  <a16:creationId xmlns:a16="http://schemas.microsoft.com/office/drawing/2014/main" id="{B8D533F2-4DD0-47E4-B6F4-FE1DC5257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6" name="Freeform 49">
              <a:extLst>
                <a:ext uri="{FF2B5EF4-FFF2-40B4-BE49-F238E27FC236}">
                  <a16:creationId xmlns:a16="http://schemas.microsoft.com/office/drawing/2014/main" id="{ECD96B65-7D14-4D80-A430-882ADD9B38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7" name="Freeform 50">
              <a:extLst>
                <a:ext uri="{FF2B5EF4-FFF2-40B4-BE49-F238E27FC236}">
                  <a16:creationId xmlns:a16="http://schemas.microsoft.com/office/drawing/2014/main" id="{7CF501C3-E940-4890-B417-54DB8EB62C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8" name="Freeform 51">
              <a:extLst>
                <a:ext uri="{FF2B5EF4-FFF2-40B4-BE49-F238E27FC236}">
                  <a16:creationId xmlns:a16="http://schemas.microsoft.com/office/drawing/2014/main" id="{DDDA19B3-D841-4B23-A0DA-8CDD36BFF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9" name="Freeform 52">
              <a:extLst>
                <a:ext uri="{FF2B5EF4-FFF2-40B4-BE49-F238E27FC236}">
                  <a16:creationId xmlns:a16="http://schemas.microsoft.com/office/drawing/2014/main" id="{1AE5B2C0-5A75-4732-9DC8-EC0562E33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0" name="Freeform 53">
              <a:extLst>
                <a:ext uri="{FF2B5EF4-FFF2-40B4-BE49-F238E27FC236}">
                  <a16:creationId xmlns:a16="http://schemas.microsoft.com/office/drawing/2014/main" id="{BBDD5730-79D7-4521-BC7B-26C613C92A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1" name="Freeform 54">
              <a:extLst>
                <a:ext uri="{FF2B5EF4-FFF2-40B4-BE49-F238E27FC236}">
                  <a16:creationId xmlns:a16="http://schemas.microsoft.com/office/drawing/2014/main" id="{9A5C68A3-07A7-49FF-B29A-04E350105B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2" name="Freeform 55">
              <a:extLst>
                <a:ext uri="{FF2B5EF4-FFF2-40B4-BE49-F238E27FC236}">
                  <a16:creationId xmlns:a16="http://schemas.microsoft.com/office/drawing/2014/main" id="{E615EBAF-955F-4294-99EB-922C7A400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3" name="Freeform 56">
              <a:extLst>
                <a:ext uri="{FF2B5EF4-FFF2-40B4-BE49-F238E27FC236}">
                  <a16:creationId xmlns:a16="http://schemas.microsoft.com/office/drawing/2014/main" id="{B1592F83-EF32-4C0A-993A-2B6AC8186E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4" name="Freeform 57">
              <a:extLst>
                <a:ext uri="{FF2B5EF4-FFF2-40B4-BE49-F238E27FC236}">
                  <a16:creationId xmlns:a16="http://schemas.microsoft.com/office/drawing/2014/main" id="{F1C4D2B1-55D6-4040-AE4D-F7C5D326F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5" name="Freeform 58">
              <a:extLst>
                <a:ext uri="{FF2B5EF4-FFF2-40B4-BE49-F238E27FC236}">
                  <a16:creationId xmlns:a16="http://schemas.microsoft.com/office/drawing/2014/main" id="{DC7DBDFF-6BF3-41F0-A002-44B913CDC9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307" name="Picture 2">
            <a:extLst>
              <a:ext uri="{FF2B5EF4-FFF2-40B4-BE49-F238E27FC236}">
                <a16:creationId xmlns:a16="http://schemas.microsoft.com/office/drawing/2014/main" id="{0B0BC616-AF73-491B-AACB-A8C3A548B6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687CF387-CA0E-84F2-1BD8-6765575DF0CD}"/>
              </a:ext>
            </a:extLst>
          </p:cNvPr>
          <p:cNvSpPr>
            <a:spLocks noGrp="1"/>
          </p:cNvSpPr>
          <p:nvPr>
            <p:ph type="title"/>
          </p:nvPr>
        </p:nvSpPr>
        <p:spPr>
          <a:xfrm>
            <a:off x="6580635" y="1113282"/>
            <a:ext cx="4966332" cy="2396681"/>
          </a:xfrm>
        </p:spPr>
        <p:txBody>
          <a:bodyPr vert="horz" lIns="91440" tIns="45720" rIns="91440" bIns="45720" rtlCol="0" anchor="b">
            <a:normAutofit/>
          </a:bodyPr>
          <a:lstStyle/>
          <a:p>
            <a:r>
              <a:rPr lang="en-US" sz="4800" dirty="0">
                <a:solidFill>
                  <a:srgbClr val="FFFFFF"/>
                </a:solidFill>
              </a:rPr>
              <a:t>form data and files module</a:t>
            </a:r>
          </a:p>
        </p:txBody>
      </p:sp>
      <p:sp useBgFill="1">
        <p:nvSpPr>
          <p:cNvPr id="308" name="Round Diagonal Corner Rectangle 6">
            <a:extLst>
              <a:ext uri="{FF2B5EF4-FFF2-40B4-BE49-F238E27FC236}">
                <a16:creationId xmlns:a16="http://schemas.microsoft.com/office/drawing/2014/main" id="{7C914900-562F-42A1-9E63-CD117E0CA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9E6B55-2FB6-6579-88F9-213CCD96D2CD}"/>
              </a:ext>
            </a:extLst>
          </p:cNvPr>
          <p:cNvPicPr>
            <a:picLocks noChangeAspect="1"/>
          </p:cNvPicPr>
          <p:nvPr/>
        </p:nvPicPr>
        <p:blipFill>
          <a:blip r:embed="rId3"/>
          <a:stretch>
            <a:fillRect/>
          </a:stretch>
        </p:blipFill>
        <p:spPr>
          <a:xfrm>
            <a:off x="1124347" y="2451782"/>
            <a:ext cx="4635583" cy="1946944"/>
          </a:xfrm>
          <a:prstGeom prst="rect">
            <a:avLst/>
          </a:prstGeom>
        </p:spPr>
      </p:pic>
      <p:sp>
        <p:nvSpPr>
          <p:cNvPr id="6" name="Content Placeholder 2">
            <a:extLst>
              <a:ext uri="{FF2B5EF4-FFF2-40B4-BE49-F238E27FC236}">
                <a16:creationId xmlns:a16="http://schemas.microsoft.com/office/drawing/2014/main" id="{EDDD9C55-C8F3-C671-5D9E-6231C871C4E6}"/>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1941579279"/>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0FB8C5-3FA4-8881-AA84-F0684124A7F7}"/>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3" name="Group 12">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5"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6"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8"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7"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2"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3"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4"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5"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6"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7"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8"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9"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55"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6"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7"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8"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9"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0"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1"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2"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3"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4"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5"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6"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7"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sp>
        <p:nvSpPr>
          <p:cNvPr id="69" name="Rectangle 68">
            <a:extLst>
              <a:ext uri="{FF2B5EF4-FFF2-40B4-BE49-F238E27FC236}">
                <a16:creationId xmlns:a16="http://schemas.microsoft.com/office/drawing/2014/main" id="{CD614432-46FD-4B63-8194-64F233F94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7D43E06-E0E9-45FB-9DD8-4513BF040A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72" name="Rectangle 5">
              <a:extLst>
                <a:ext uri="{FF2B5EF4-FFF2-40B4-BE49-F238E27FC236}">
                  <a16:creationId xmlns:a16="http://schemas.microsoft.com/office/drawing/2014/main" id="{BC31D834-B127-4A66-A0A9-2956DB0766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73" name="Freeform 6">
              <a:extLst>
                <a:ext uri="{FF2B5EF4-FFF2-40B4-BE49-F238E27FC236}">
                  <a16:creationId xmlns:a16="http://schemas.microsoft.com/office/drawing/2014/main" id="{AEB45F0E-3639-41ED-99CC-CCA38D61D6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4" name="Freeform 7">
              <a:extLst>
                <a:ext uri="{FF2B5EF4-FFF2-40B4-BE49-F238E27FC236}">
                  <a16:creationId xmlns:a16="http://schemas.microsoft.com/office/drawing/2014/main" id="{5302B214-0D24-40CA-BFB4-CF38694B0D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5" name="Rectangle 8">
              <a:extLst>
                <a:ext uri="{FF2B5EF4-FFF2-40B4-BE49-F238E27FC236}">
                  <a16:creationId xmlns:a16="http://schemas.microsoft.com/office/drawing/2014/main" id="{BB18DCBD-D74A-40C8-B325-B49FC52BA28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76" name="Freeform 9">
              <a:extLst>
                <a:ext uri="{FF2B5EF4-FFF2-40B4-BE49-F238E27FC236}">
                  <a16:creationId xmlns:a16="http://schemas.microsoft.com/office/drawing/2014/main" id="{02CFFDAE-C576-45A9-8D6F-3FF8F2EAF5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7" name="Freeform 10">
              <a:extLst>
                <a:ext uri="{FF2B5EF4-FFF2-40B4-BE49-F238E27FC236}">
                  <a16:creationId xmlns:a16="http://schemas.microsoft.com/office/drawing/2014/main" id="{382510FF-8736-4655-A749-972F90D8B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8" name="Freeform 11">
              <a:extLst>
                <a:ext uri="{FF2B5EF4-FFF2-40B4-BE49-F238E27FC236}">
                  <a16:creationId xmlns:a16="http://schemas.microsoft.com/office/drawing/2014/main" id="{302B8B45-64D1-4E5D-BBCC-AB578EC64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9" name="Freeform 12">
              <a:extLst>
                <a:ext uri="{FF2B5EF4-FFF2-40B4-BE49-F238E27FC236}">
                  <a16:creationId xmlns:a16="http://schemas.microsoft.com/office/drawing/2014/main" id="{C63FCB23-1A4C-4B0E-991C-1E1AD04759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0" name="Freeform 13">
              <a:extLst>
                <a:ext uri="{FF2B5EF4-FFF2-40B4-BE49-F238E27FC236}">
                  <a16:creationId xmlns:a16="http://schemas.microsoft.com/office/drawing/2014/main" id="{49B472C6-502A-452F-857D-3007E7519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1" name="Freeform 14">
              <a:extLst>
                <a:ext uri="{FF2B5EF4-FFF2-40B4-BE49-F238E27FC236}">
                  <a16:creationId xmlns:a16="http://schemas.microsoft.com/office/drawing/2014/main" id="{1887487B-9617-48BB-BC6E-2E095DDB7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2" name="Freeform 15">
              <a:extLst>
                <a:ext uri="{FF2B5EF4-FFF2-40B4-BE49-F238E27FC236}">
                  <a16:creationId xmlns:a16="http://schemas.microsoft.com/office/drawing/2014/main" id="{8CCC40D8-3574-4709-B597-0C9EB8AC97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3" name="Freeform 16">
              <a:extLst>
                <a:ext uri="{FF2B5EF4-FFF2-40B4-BE49-F238E27FC236}">
                  <a16:creationId xmlns:a16="http://schemas.microsoft.com/office/drawing/2014/main" id="{5C2DE696-C0F1-4470-AA20-1B185DFE05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4" name="Freeform 17">
              <a:extLst>
                <a:ext uri="{FF2B5EF4-FFF2-40B4-BE49-F238E27FC236}">
                  <a16:creationId xmlns:a16="http://schemas.microsoft.com/office/drawing/2014/main" id="{3044BF69-E88A-4FE6-A7C7-E6222C39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5" name="Freeform 18">
              <a:extLst>
                <a:ext uri="{FF2B5EF4-FFF2-40B4-BE49-F238E27FC236}">
                  <a16:creationId xmlns:a16="http://schemas.microsoft.com/office/drawing/2014/main" id="{87F8C68F-552A-4831-87FC-D45485F782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6" name="Freeform 19">
              <a:extLst>
                <a:ext uri="{FF2B5EF4-FFF2-40B4-BE49-F238E27FC236}">
                  <a16:creationId xmlns:a16="http://schemas.microsoft.com/office/drawing/2014/main" id="{439F4E03-58CC-4C01-B28D-4B4B5A6CF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7" name="Freeform 20">
              <a:extLst>
                <a:ext uri="{FF2B5EF4-FFF2-40B4-BE49-F238E27FC236}">
                  <a16:creationId xmlns:a16="http://schemas.microsoft.com/office/drawing/2014/main" id="{638B9EF8-62E2-409B-A243-493F3008A0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8" name="Freeform 21">
              <a:extLst>
                <a:ext uri="{FF2B5EF4-FFF2-40B4-BE49-F238E27FC236}">
                  <a16:creationId xmlns:a16="http://schemas.microsoft.com/office/drawing/2014/main" id="{BF251EFD-0032-41FD-A617-D4F06953E0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9" name="Freeform 22">
              <a:extLst>
                <a:ext uri="{FF2B5EF4-FFF2-40B4-BE49-F238E27FC236}">
                  <a16:creationId xmlns:a16="http://schemas.microsoft.com/office/drawing/2014/main" id="{3DF212F4-57CD-4E08-BC1F-CA81C516C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0" name="Freeform 23">
              <a:extLst>
                <a:ext uri="{FF2B5EF4-FFF2-40B4-BE49-F238E27FC236}">
                  <a16:creationId xmlns:a16="http://schemas.microsoft.com/office/drawing/2014/main" id="{6C8506A9-98D5-4346-BA53-7BE67D7D03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1" name="Freeform 24">
              <a:extLst>
                <a:ext uri="{FF2B5EF4-FFF2-40B4-BE49-F238E27FC236}">
                  <a16:creationId xmlns:a16="http://schemas.microsoft.com/office/drawing/2014/main" id="{7D36D3DC-4B56-4591-B3CB-20F2A8E08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2" name="Freeform 25">
              <a:extLst>
                <a:ext uri="{FF2B5EF4-FFF2-40B4-BE49-F238E27FC236}">
                  <a16:creationId xmlns:a16="http://schemas.microsoft.com/office/drawing/2014/main" id="{19C17C52-3CF4-4CB1-93B0-D71E838B5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3" name="Freeform 26">
              <a:extLst>
                <a:ext uri="{FF2B5EF4-FFF2-40B4-BE49-F238E27FC236}">
                  <a16:creationId xmlns:a16="http://schemas.microsoft.com/office/drawing/2014/main" id="{F723AE18-264F-4AA7-88D7-83570E326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4" name="Freeform 27">
              <a:extLst>
                <a:ext uri="{FF2B5EF4-FFF2-40B4-BE49-F238E27FC236}">
                  <a16:creationId xmlns:a16="http://schemas.microsoft.com/office/drawing/2014/main" id="{4CCF1D1F-3F13-4891-8139-ADA1CD8DD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5" name="Freeform 28">
              <a:extLst>
                <a:ext uri="{FF2B5EF4-FFF2-40B4-BE49-F238E27FC236}">
                  <a16:creationId xmlns:a16="http://schemas.microsoft.com/office/drawing/2014/main" id="{78BFA10C-74DF-41B4-8E08-50CC82B7A8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6" name="Freeform 29">
              <a:extLst>
                <a:ext uri="{FF2B5EF4-FFF2-40B4-BE49-F238E27FC236}">
                  <a16:creationId xmlns:a16="http://schemas.microsoft.com/office/drawing/2014/main" id="{DFCDD40B-D4BD-4091-9EE8-869FF64F0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7" name="Freeform 30">
              <a:extLst>
                <a:ext uri="{FF2B5EF4-FFF2-40B4-BE49-F238E27FC236}">
                  <a16:creationId xmlns:a16="http://schemas.microsoft.com/office/drawing/2014/main" id="{C795EC66-071B-4C40-934A-C3AB55649B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8" name="Freeform 31">
              <a:extLst>
                <a:ext uri="{FF2B5EF4-FFF2-40B4-BE49-F238E27FC236}">
                  <a16:creationId xmlns:a16="http://schemas.microsoft.com/office/drawing/2014/main" id="{4DFDE558-A234-4BD5-A26C-99870882F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99" name="Freeform 32">
              <a:extLst>
                <a:ext uri="{FF2B5EF4-FFF2-40B4-BE49-F238E27FC236}">
                  <a16:creationId xmlns:a16="http://schemas.microsoft.com/office/drawing/2014/main" id="{0A007A33-7683-48EB-9714-ADEDDC1DB3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0" name="Rectangle 33">
              <a:extLst>
                <a:ext uri="{FF2B5EF4-FFF2-40B4-BE49-F238E27FC236}">
                  <a16:creationId xmlns:a16="http://schemas.microsoft.com/office/drawing/2014/main" id="{EC290698-D471-4505-B43E-87EEFB3619E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01" name="Freeform 34">
              <a:extLst>
                <a:ext uri="{FF2B5EF4-FFF2-40B4-BE49-F238E27FC236}">
                  <a16:creationId xmlns:a16="http://schemas.microsoft.com/office/drawing/2014/main" id="{8B75059B-DDB3-4BDF-9AE6-D9A4A5ED43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2" name="Freeform 35">
              <a:extLst>
                <a:ext uri="{FF2B5EF4-FFF2-40B4-BE49-F238E27FC236}">
                  <a16:creationId xmlns:a16="http://schemas.microsoft.com/office/drawing/2014/main" id="{81B849DB-E967-4042-B061-AD30AB053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3" name="Freeform 36">
              <a:extLst>
                <a:ext uri="{FF2B5EF4-FFF2-40B4-BE49-F238E27FC236}">
                  <a16:creationId xmlns:a16="http://schemas.microsoft.com/office/drawing/2014/main" id="{E8E1D58B-C2EE-4DAC-BC7D-ABC55F5C3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4" name="Freeform 37">
              <a:extLst>
                <a:ext uri="{FF2B5EF4-FFF2-40B4-BE49-F238E27FC236}">
                  <a16:creationId xmlns:a16="http://schemas.microsoft.com/office/drawing/2014/main" id="{7D867EE2-CC64-459F-B1FD-5770B0C85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5" name="Freeform 38">
              <a:extLst>
                <a:ext uri="{FF2B5EF4-FFF2-40B4-BE49-F238E27FC236}">
                  <a16:creationId xmlns:a16="http://schemas.microsoft.com/office/drawing/2014/main" id="{96DBF1BF-0F1A-4646-B493-2C210BF91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6" name="Freeform 39">
              <a:extLst>
                <a:ext uri="{FF2B5EF4-FFF2-40B4-BE49-F238E27FC236}">
                  <a16:creationId xmlns:a16="http://schemas.microsoft.com/office/drawing/2014/main" id="{C14EBC57-DC59-4BAB-BFEF-5E2A17202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7" name="Freeform 40">
              <a:extLst>
                <a:ext uri="{FF2B5EF4-FFF2-40B4-BE49-F238E27FC236}">
                  <a16:creationId xmlns:a16="http://schemas.microsoft.com/office/drawing/2014/main" id="{05A2794A-7B60-4B1F-B43C-C08F51C667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8" name="Freeform 41">
              <a:extLst>
                <a:ext uri="{FF2B5EF4-FFF2-40B4-BE49-F238E27FC236}">
                  <a16:creationId xmlns:a16="http://schemas.microsoft.com/office/drawing/2014/main" id="{3394CF13-32C3-4BE9-AA6D-DF8F825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9" name="Freeform 42">
              <a:extLst>
                <a:ext uri="{FF2B5EF4-FFF2-40B4-BE49-F238E27FC236}">
                  <a16:creationId xmlns:a16="http://schemas.microsoft.com/office/drawing/2014/main" id="{2E4C0BA3-1B29-4D8C-9E6E-CDAFF7C957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0" name="Freeform 43">
              <a:extLst>
                <a:ext uri="{FF2B5EF4-FFF2-40B4-BE49-F238E27FC236}">
                  <a16:creationId xmlns:a16="http://schemas.microsoft.com/office/drawing/2014/main" id="{A8623A34-11DB-4490-AF5D-26513AD50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1" name="Freeform 44">
              <a:extLst>
                <a:ext uri="{FF2B5EF4-FFF2-40B4-BE49-F238E27FC236}">
                  <a16:creationId xmlns:a16="http://schemas.microsoft.com/office/drawing/2014/main" id="{AA01C5BF-55D0-406B-9447-9E6323AB463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2" name="Rectangle 45">
              <a:extLst>
                <a:ext uri="{FF2B5EF4-FFF2-40B4-BE49-F238E27FC236}">
                  <a16:creationId xmlns:a16="http://schemas.microsoft.com/office/drawing/2014/main" id="{592233FB-D11D-40BB-B825-D67497779CF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13" name="Freeform 46">
              <a:extLst>
                <a:ext uri="{FF2B5EF4-FFF2-40B4-BE49-F238E27FC236}">
                  <a16:creationId xmlns:a16="http://schemas.microsoft.com/office/drawing/2014/main" id="{3FD97EB1-F159-4021-B498-18ED5AD95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4" name="Freeform 47">
              <a:extLst>
                <a:ext uri="{FF2B5EF4-FFF2-40B4-BE49-F238E27FC236}">
                  <a16:creationId xmlns:a16="http://schemas.microsoft.com/office/drawing/2014/main" id="{663683DC-3029-493D-AC2E-B6475D4CA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5" name="Freeform 48">
              <a:extLst>
                <a:ext uri="{FF2B5EF4-FFF2-40B4-BE49-F238E27FC236}">
                  <a16:creationId xmlns:a16="http://schemas.microsoft.com/office/drawing/2014/main" id="{B8D533F2-4DD0-47E4-B6F4-FE1DC5257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6" name="Freeform 49">
              <a:extLst>
                <a:ext uri="{FF2B5EF4-FFF2-40B4-BE49-F238E27FC236}">
                  <a16:creationId xmlns:a16="http://schemas.microsoft.com/office/drawing/2014/main" id="{ECD96B65-7D14-4D80-A430-882ADD9B38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7" name="Freeform 50">
              <a:extLst>
                <a:ext uri="{FF2B5EF4-FFF2-40B4-BE49-F238E27FC236}">
                  <a16:creationId xmlns:a16="http://schemas.microsoft.com/office/drawing/2014/main" id="{7CF501C3-E940-4890-B417-54DB8EB62C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8" name="Freeform 51">
              <a:extLst>
                <a:ext uri="{FF2B5EF4-FFF2-40B4-BE49-F238E27FC236}">
                  <a16:creationId xmlns:a16="http://schemas.microsoft.com/office/drawing/2014/main" id="{DDDA19B3-D841-4B23-A0DA-8CDD36BFF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9" name="Freeform 52">
              <a:extLst>
                <a:ext uri="{FF2B5EF4-FFF2-40B4-BE49-F238E27FC236}">
                  <a16:creationId xmlns:a16="http://schemas.microsoft.com/office/drawing/2014/main" id="{1AE5B2C0-5A75-4732-9DC8-EC0562E33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0" name="Freeform 53">
              <a:extLst>
                <a:ext uri="{FF2B5EF4-FFF2-40B4-BE49-F238E27FC236}">
                  <a16:creationId xmlns:a16="http://schemas.microsoft.com/office/drawing/2014/main" id="{BBDD5730-79D7-4521-BC7B-26C613C92A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1" name="Freeform 54">
              <a:extLst>
                <a:ext uri="{FF2B5EF4-FFF2-40B4-BE49-F238E27FC236}">
                  <a16:creationId xmlns:a16="http://schemas.microsoft.com/office/drawing/2014/main" id="{9A5C68A3-07A7-49FF-B29A-04E350105B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2" name="Freeform 55">
              <a:extLst>
                <a:ext uri="{FF2B5EF4-FFF2-40B4-BE49-F238E27FC236}">
                  <a16:creationId xmlns:a16="http://schemas.microsoft.com/office/drawing/2014/main" id="{E615EBAF-955F-4294-99EB-922C7A400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3" name="Freeform 56">
              <a:extLst>
                <a:ext uri="{FF2B5EF4-FFF2-40B4-BE49-F238E27FC236}">
                  <a16:creationId xmlns:a16="http://schemas.microsoft.com/office/drawing/2014/main" id="{B1592F83-EF32-4C0A-993A-2B6AC8186E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4" name="Freeform 57">
              <a:extLst>
                <a:ext uri="{FF2B5EF4-FFF2-40B4-BE49-F238E27FC236}">
                  <a16:creationId xmlns:a16="http://schemas.microsoft.com/office/drawing/2014/main" id="{F1C4D2B1-55D6-4040-AE4D-F7C5D326F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5" name="Freeform 58">
              <a:extLst>
                <a:ext uri="{FF2B5EF4-FFF2-40B4-BE49-F238E27FC236}">
                  <a16:creationId xmlns:a16="http://schemas.microsoft.com/office/drawing/2014/main" id="{DC7DBDFF-6BF3-41F0-A002-44B913CDC9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127" name="Picture 2">
            <a:extLst>
              <a:ext uri="{FF2B5EF4-FFF2-40B4-BE49-F238E27FC236}">
                <a16:creationId xmlns:a16="http://schemas.microsoft.com/office/drawing/2014/main" id="{0B0BC616-AF73-491B-AACB-A8C3A548B6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BB0B2D22-98C8-6495-9940-D5162C24FBDB}"/>
              </a:ext>
            </a:extLst>
          </p:cNvPr>
          <p:cNvSpPr>
            <a:spLocks noGrp="1"/>
          </p:cNvSpPr>
          <p:nvPr>
            <p:ph type="title"/>
          </p:nvPr>
        </p:nvSpPr>
        <p:spPr>
          <a:xfrm>
            <a:off x="6580635" y="1113282"/>
            <a:ext cx="4966332" cy="2396681"/>
          </a:xfrm>
        </p:spPr>
        <p:txBody>
          <a:bodyPr vert="horz" lIns="91440" tIns="45720" rIns="91440" bIns="45720" rtlCol="0" anchor="b">
            <a:normAutofit/>
          </a:bodyPr>
          <a:lstStyle/>
          <a:p>
            <a:r>
              <a:rPr lang="en-US" sz="4800">
                <a:solidFill>
                  <a:srgbClr val="FFFFFF"/>
                </a:solidFill>
              </a:rPr>
              <a:t>Submission chart</a:t>
            </a:r>
          </a:p>
        </p:txBody>
      </p:sp>
      <p:sp useBgFill="1">
        <p:nvSpPr>
          <p:cNvPr id="129" name="Round Diagonal Corner Rectangle 6">
            <a:extLst>
              <a:ext uri="{FF2B5EF4-FFF2-40B4-BE49-F238E27FC236}">
                <a16:creationId xmlns:a16="http://schemas.microsoft.com/office/drawing/2014/main" id="{7C914900-562F-42A1-9E63-CD117E0CA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BC345A-D0CE-5AF7-D8D8-AB8638A8E2F1}"/>
              </a:ext>
            </a:extLst>
          </p:cNvPr>
          <p:cNvPicPr>
            <a:picLocks noChangeAspect="1"/>
          </p:cNvPicPr>
          <p:nvPr/>
        </p:nvPicPr>
        <p:blipFill>
          <a:blip r:embed="rId3"/>
          <a:stretch>
            <a:fillRect/>
          </a:stretch>
        </p:blipFill>
        <p:spPr>
          <a:xfrm>
            <a:off x="1124347" y="1304475"/>
            <a:ext cx="4635583" cy="4241558"/>
          </a:xfrm>
          <a:prstGeom prst="rect">
            <a:avLst/>
          </a:prstGeom>
        </p:spPr>
      </p:pic>
      <p:sp>
        <p:nvSpPr>
          <p:cNvPr id="6" name="Content Placeholder 2">
            <a:extLst>
              <a:ext uri="{FF2B5EF4-FFF2-40B4-BE49-F238E27FC236}">
                <a16:creationId xmlns:a16="http://schemas.microsoft.com/office/drawing/2014/main" id="{FA88561E-EFF6-9E4B-FC1A-F81874322C09}"/>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3339521583"/>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9CB36D-8E85-8399-B9F0-88B555EFF296}"/>
            </a:ext>
          </a:extLst>
        </p:cNvPr>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5" name="Rectangle 5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0"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8E4BD8A-EBA4-025D-EEFD-8C6E3A5DA6C1}"/>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000">
                <a:solidFill>
                  <a:srgbClr val="FFFFFF"/>
                </a:solidFill>
              </a:rPr>
              <a:t>Support for different environments</a:t>
            </a:r>
          </a:p>
        </p:txBody>
      </p:sp>
      <p:sp>
        <p:nvSpPr>
          <p:cNvPr id="3" name="TextBox 2">
            <a:extLst>
              <a:ext uri="{FF2B5EF4-FFF2-40B4-BE49-F238E27FC236}">
                <a16:creationId xmlns:a16="http://schemas.microsoft.com/office/drawing/2014/main" id="{2F649761-70B9-84C8-4F91-5B0D11E12EF0}"/>
              </a:ext>
            </a:extLst>
          </p:cNvPr>
          <p:cNvSpPr txBox="1"/>
          <p:nvPr/>
        </p:nvSpPr>
        <p:spPr>
          <a:xfrm>
            <a:off x="844620" y="2249487"/>
            <a:ext cx="2862444" cy="3957302"/>
          </a:xfrm>
          <a:prstGeom prst="rect">
            <a:avLst/>
          </a:prstGeom>
        </p:spPr>
        <p:txBody>
          <a:bodyPr vert="horz" lIns="91440" tIns="45720" rIns="91440" bIns="45720" rtlCol="0">
            <a:normAutofit fontScale="92500"/>
          </a:bodyPr>
          <a:lstStyle/>
          <a:p>
            <a:pPr defTabSz="914400">
              <a:lnSpc>
                <a:spcPct val="110000"/>
              </a:lnSpc>
              <a:spcAft>
                <a:spcPts val="600"/>
              </a:spcAft>
              <a:buSzPct val="125000"/>
            </a:pPr>
            <a:r>
              <a:rPr lang="en-NZ" sz="1100" dirty="0">
                <a:solidFill>
                  <a:srgbClr val="FFFFFF"/>
                </a:solidFill>
              </a:rPr>
              <a:t>The FlexiForms Admin app is designed to work seamlessly across multiple environments. It includes </a:t>
            </a:r>
          </a:p>
          <a:p>
            <a:pPr marL="171450" indent="-171450" defTabSz="914400">
              <a:lnSpc>
                <a:spcPct val="110000"/>
              </a:lnSpc>
              <a:spcAft>
                <a:spcPts val="600"/>
              </a:spcAft>
              <a:buSzPct val="125000"/>
              <a:buFont typeface="Arial" panose="020B0604020202020204" pitchFamily="34" charset="0"/>
              <a:buChar char="•"/>
            </a:pPr>
            <a:r>
              <a:rPr lang="en-NZ" sz="1100" dirty="0">
                <a:solidFill>
                  <a:srgbClr val="FFFFFF"/>
                </a:solidFill>
              </a:rPr>
              <a:t>a Development environment for creating and experimenting with form designs and configurations, </a:t>
            </a:r>
          </a:p>
          <a:p>
            <a:pPr marL="171450" indent="-171450" defTabSz="914400">
              <a:lnSpc>
                <a:spcPct val="110000"/>
              </a:lnSpc>
              <a:spcAft>
                <a:spcPts val="600"/>
              </a:spcAft>
              <a:buSzPct val="125000"/>
              <a:buFont typeface="Arial" panose="020B0604020202020204" pitchFamily="34" charset="0"/>
              <a:buChar char="•"/>
            </a:pPr>
            <a:r>
              <a:rPr lang="en-NZ" sz="1100" dirty="0">
                <a:solidFill>
                  <a:srgbClr val="FFFFFF"/>
                </a:solidFill>
              </a:rPr>
              <a:t>a QA environment where testers can thoroughly evaluate the forms, </a:t>
            </a:r>
          </a:p>
          <a:p>
            <a:pPr marL="171450" indent="-171450" defTabSz="914400">
              <a:lnSpc>
                <a:spcPct val="110000"/>
              </a:lnSpc>
              <a:spcAft>
                <a:spcPts val="600"/>
              </a:spcAft>
              <a:buSzPct val="125000"/>
              <a:buFont typeface="Arial" panose="020B0604020202020204" pitchFamily="34" charset="0"/>
              <a:buChar char="•"/>
            </a:pPr>
            <a:r>
              <a:rPr lang="en-NZ" sz="1100" dirty="0">
                <a:solidFill>
                  <a:srgbClr val="FFFFFF"/>
                </a:solidFill>
              </a:rPr>
              <a:t>a Production environment where the finalized forms are made available for actual use. </a:t>
            </a:r>
          </a:p>
          <a:p>
            <a:pPr defTabSz="914400">
              <a:lnSpc>
                <a:spcPct val="110000"/>
              </a:lnSpc>
              <a:spcAft>
                <a:spcPts val="600"/>
              </a:spcAft>
              <a:buSzPct val="125000"/>
            </a:pPr>
            <a:endParaRPr lang="en-NZ" sz="1100" dirty="0">
              <a:solidFill>
                <a:srgbClr val="FFFFFF"/>
              </a:solidFill>
            </a:endParaRPr>
          </a:p>
          <a:p>
            <a:pPr defTabSz="914400">
              <a:lnSpc>
                <a:spcPct val="110000"/>
              </a:lnSpc>
              <a:spcAft>
                <a:spcPts val="600"/>
              </a:spcAft>
              <a:buSzPct val="125000"/>
            </a:pPr>
            <a:r>
              <a:rPr lang="en-NZ" sz="1100" dirty="0">
                <a:solidFill>
                  <a:srgbClr val="FFFFFF"/>
                </a:solidFill>
              </a:rPr>
              <a:t>Switching between these environments is incredibly simple—just select the desired environment from a dropdown menu! </a:t>
            </a:r>
          </a:p>
          <a:p>
            <a:pPr defTabSz="914400">
              <a:lnSpc>
                <a:spcPct val="110000"/>
              </a:lnSpc>
              <a:spcAft>
                <a:spcPts val="600"/>
              </a:spcAft>
              <a:buSzPct val="125000"/>
            </a:pPr>
            <a:endParaRPr lang="en-NZ" sz="1100" dirty="0">
              <a:solidFill>
                <a:srgbClr val="FFFFFF"/>
              </a:solidFill>
            </a:endParaRPr>
          </a:p>
          <a:p>
            <a:pPr defTabSz="914400">
              <a:lnSpc>
                <a:spcPct val="110000"/>
              </a:lnSpc>
              <a:spcAft>
                <a:spcPts val="600"/>
              </a:spcAft>
              <a:buSzPct val="125000"/>
            </a:pPr>
            <a:r>
              <a:rPr lang="en-NZ" sz="1100" dirty="0">
                <a:solidFill>
                  <a:srgbClr val="FFFFFF"/>
                </a:solidFill>
              </a:rPr>
              <a:t>If you only need a single environment, there’s no need to worry. By default, all environments are connected to the same database, ensuring smooth and consistent functionality.</a:t>
            </a:r>
            <a:endParaRPr lang="en-US" sz="1100" dirty="0">
              <a:solidFill>
                <a:srgbClr val="FFFFFF"/>
              </a:solidFill>
            </a:endParaRPr>
          </a:p>
        </p:txBody>
      </p:sp>
      <p:grpSp>
        <p:nvGrpSpPr>
          <p:cNvPr id="101" name="Group 100">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02"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03"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4"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5"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6"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7"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8"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09"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0"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1"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2"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3"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14"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5"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6"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7"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8"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19"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0"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1"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2"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3"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4"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5"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6"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7"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8"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5" name="Picture 4">
            <a:extLst>
              <a:ext uri="{FF2B5EF4-FFF2-40B4-BE49-F238E27FC236}">
                <a16:creationId xmlns:a16="http://schemas.microsoft.com/office/drawing/2014/main" id="{46A16D81-DC75-C232-BBDB-3961DEC0E81D}"/>
              </a:ext>
            </a:extLst>
          </p:cNvPr>
          <p:cNvPicPr>
            <a:picLocks noChangeAspect="1"/>
          </p:cNvPicPr>
          <p:nvPr/>
        </p:nvPicPr>
        <p:blipFill>
          <a:blip r:embed="rId3"/>
          <a:stretch>
            <a:fillRect/>
          </a:stretch>
        </p:blipFill>
        <p:spPr>
          <a:xfrm>
            <a:off x="4711778" y="2759453"/>
            <a:ext cx="6844045" cy="1334589"/>
          </a:xfrm>
          <a:prstGeom prst="rect">
            <a:avLst/>
          </a:prstGeom>
        </p:spPr>
      </p:pic>
      <p:sp>
        <p:nvSpPr>
          <p:cNvPr id="6" name="Content Placeholder 2">
            <a:extLst>
              <a:ext uri="{FF2B5EF4-FFF2-40B4-BE49-F238E27FC236}">
                <a16:creationId xmlns:a16="http://schemas.microsoft.com/office/drawing/2014/main" id="{B7C61337-D740-862D-3EA7-20523C0E7F64}"/>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1750918798"/>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CB6234-795E-423F-D4CE-4C26CA9F213A}"/>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54" name="Group 53">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6"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7"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7"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8"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83"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8"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9"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0"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1"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2"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grpSp>
          <p:nvGrpSpPr>
            <p:cNvPr id="55" name="Group 54">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56"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7"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8"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9"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0"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1"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2"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grpSp>
      </p:grpSp>
      <p:pic>
        <p:nvPicPr>
          <p:cNvPr id="94"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484121E-842D-5BE6-C73B-C845C4A15694}"/>
              </a:ext>
            </a:extLst>
          </p:cNvPr>
          <p:cNvSpPr>
            <a:spLocks noGrp="1"/>
          </p:cNvSpPr>
          <p:nvPr>
            <p:ph type="title"/>
          </p:nvPr>
        </p:nvSpPr>
        <p:spPr>
          <a:xfrm>
            <a:off x="8036041" y="618518"/>
            <a:ext cx="3281003" cy="1478570"/>
          </a:xfrm>
        </p:spPr>
        <p:txBody>
          <a:bodyPr vert="horz" lIns="91440" tIns="45720" rIns="91440" bIns="45720" rtlCol="0" anchor="b">
            <a:normAutofit/>
          </a:bodyPr>
          <a:lstStyle/>
          <a:p>
            <a:r>
              <a:rPr lang="en-US" sz="2800">
                <a:solidFill>
                  <a:srgbClr val="FFFFFF"/>
                </a:solidFill>
              </a:rPr>
              <a:t>Cloning, exporting and importing forms</a:t>
            </a:r>
          </a:p>
        </p:txBody>
      </p:sp>
      <p:sp useBgFill="1">
        <p:nvSpPr>
          <p:cNvPr id="96"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C9EBBD-7D9E-D038-8DEF-0AA3ADBD2EC9}"/>
              </a:ext>
            </a:extLst>
          </p:cNvPr>
          <p:cNvPicPr>
            <a:picLocks noChangeAspect="1"/>
          </p:cNvPicPr>
          <p:nvPr/>
        </p:nvPicPr>
        <p:blipFill>
          <a:blip r:embed="rId3"/>
          <a:stretch>
            <a:fillRect/>
          </a:stretch>
        </p:blipFill>
        <p:spPr>
          <a:xfrm>
            <a:off x="1118988" y="2593457"/>
            <a:ext cx="6112382" cy="1665624"/>
          </a:xfrm>
          <a:prstGeom prst="rect">
            <a:avLst/>
          </a:prstGeom>
        </p:spPr>
      </p:pic>
      <p:sp>
        <p:nvSpPr>
          <p:cNvPr id="3" name="TextBox 2">
            <a:extLst>
              <a:ext uri="{FF2B5EF4-FFF2-40B4-BE49-F238E27FC236}">
                <a16:creationId xmlns:a16="http://schemas.microsoft.com/office/drawing/2014/main" id="{84E0F4BA-3902-34BF-BBE1-28339B77BA76}"/>
              </a:ext>
            </a:extLst>
          </p:cNvPr>
          <p:cNvSpPr txBox="1"/>
          <p:nvPr/>
        </p:nvSpPr>
        <p:spPr>
          <a:xfrm>
            <a:off x="8036041" y="2249487"/>
            <a:ext cx="3281004" cy="3541714"/>
          </a:xfrm>
          <a:prstGeom prst="rect">
            <a:avLst/>
          </a:prstGeom>
        </p:spPr>
        <p:txBody>
          <a:bodyPr vert="horz" lIns="91440" tIns="45720" rIns="91440" bIns="45720" rtlCol="0">
            <a:normAutofit/>
          </a:bodyPr>
          <a:lstStyle/>
          <a:p>
            <a:pPr marL="0" lvl="1" defTabSz="914400">
              <a:lnSpc>
                <a:spcPct val="110000"/>
              </a:lnSpc>
              <a:spcAft>
                <a:spcPts val="600"/>
              </a:spcAft>
              <a:buSzPct val="125000"/>
            </a:pPr>
            <a:r>
              <a:rPr lang="en-US" sz="1000" dirty="0">
                <a:solidFill>
                  <a:srgbClr val="FFFFFF"/>
                </a:solidFill>
              </a:rPr>
              <a:t>The Admin app allows you to </a:t>
            </a:r>
          </a:p>
          <a:p>
            <a:pPr marL="400050" lvl="1" indent="-228600" defTabSz="914400">
              <a:lnSpc>
                <a:spcPct val="110000"/>
              </a:lnSpc>
              <a:spcAft>
                <a:spcPts val="600"/>
              </a:spcAft>
              <a:buSzPct val="125000"/>
              <a:buFont typeface="Arial" panose="020B0604020202020204" pitchFamily="34" charset="0"/>
              <a:buChar char="•"/>
            </a:pPr>
            <a:r>
              <a:rPr lang="en-US" sz="1000" dirty="0">
                <a:solidFill>
                  <a:srgbClr val="FFFFFF"/>
                </a:solidFill>
              </a:rPr>
              <a:t>Clone</a:t>
            </a:r>
          </a:p>
          <a:p>
            <a:pPr marL="400050" lvl="1" indent="-228600" defTabSz="914400">
              <a:lnSpc>
                <a:spcPct val="110000"/>
              </a:lnSpc>
              <a:spcAft>
                <a:spcPts val="600"/>
              </a:spcAft>
              <a:buSzPct val="125000"/>
              <a:buFont typeface="Arial" panose="020B0604020202020204" pitchFamily="34" charset="0"/>
              <a:buChar char="•"/>
            </a:pPr>
            <a:r>
              <a:rPr lang="en-US" sz="1000" dirty="0">
                <a:solidFill>
                  <a:srgbClr val="FFFFFF"/>
                </a:solidFill>
              </a:rPr>
              <a:t>Export</a:t>
            </a:r>
          </a:p>
          <a:p>
            <a:pPr marL="400050" lvl="1" indent="-228600" defTabSz="914400">
              <a:lnSpc>
                <a:spcPct val="110000"/>
              </a:lnSpc>
              <a:spcAft>
                <a:spcPts val="600"/>
              </a:spcAft>
              <a:buSzPct val="125000"/>
              <a:buFont typeface="Arial" panose="020B0604020202020204" pitchFamily="34" charset="0"/>
              <a:buChar char="•"/>
            </a:pPr>
            <a:r>
              <a:rPr lang="en-US" sz="1000" dirty="0">
                <a:solidFill>
                  <a:srgbClr val="FFFFFF"/>
                </a:solidFill>
              </a:rPr>
              <a:t>Import </a:t>
            </a:r>
          </a:p>
          <a:p>
            <a:pPr marL="0" lvl="1" defTabSz="914400">
              <a:lnSpc>
                <a:spcPct val="110000"/>
              </a:lnSpc>
              <a:spcAft>
                <a:spcPts val="600"/>
              </a:spcAft>
              <a:buSzPct val="125000"/>
            </a:pPr>
            <a:r>
              <a:rPr lang="en-US" sz="1000" dirty="0">
                <a:solidFill>
                  <a:srgbClr val="FFFFFF"/>
                </a:solidFill>
              </a:rPr>
              <a:t>forms, saving you from the hassle of repeating tasks. This functionality eliminates the need to redesign similar forms or recreate them in different environments. </a:t>
            </a:r>
          </a:p>
          <a:p>
            <a:pPr marL="228600" lvl="1" indent="-228600" defTabSz="914400">
              <a:lnSpc>
                <a:spcPct val="110000"/>
              </a:lnSpc>
              <a:spcAft>
                <a:spcPts val="600"/>
              </a:spcAft>
              <a:buSzPct val="125000"/>
              <a:buFont typeface="Arial" panose="020B0604020202020204" pitchFamily="34" charset="0"/>
              <a:buChar char="•"/>
            </a:pPr>
            <a:endParaRPr lang="en-US" sz="1000" dirty="0">
              <a:solidFill>
                <a:srgbClr val="FFFFFF"/>
              </a:solidFill>
            </a:endParaRPr>
          </a:p>
          <a:p>
            <a:pPr marL="0" lvl="1" defTabSz="914400">
              <a:lnSpc>
                <a:spcPct val="110000"/>
              </a:lnSpc>
              <a:spcAft>
                <a:spcPts val="600"/>
              </a:spcAft>
              <a:buSzPct val="125000"/>
            </a:pPr>
            <a:r>
              <a:rPr lang="en-US" sz="1000" dirty="0">
                <a:solidFill>
                  <a:srgbClr val="FFFFFF"/>
                </a:solidFill>
              </a:rPr>
              <a:t>For example, once you’ve finalized a form in the QA environment and want to move it to the Production environment, you can simply  export the form from the QA environment and import it into the Production environment. This streamlined process ensures efficiency and consistency across environments.</a:t>
            </a:r>
          </a:p>
          <a:p>
            <a:pPr lvl="1" indent="-228600" defTabSz="914400">
              <a:lnSpc>
                <a:spcPct val="110000"/>
              </a:lnSpc>
              <a:spcAft>
                <a:spcPts val="600"/>
              </a:spcAft>
              <a:buSzPct val="125000"/>
              <a:buFont typeface="Arial" panose="020B0604020202020204" pitchFamily="34" charset="0"/>
              <a:buChar char="•"/>
            </a:pPr>
            <a:endParaRPr lang="en-US" sz="1000" dirty="0">
              <a:solidFill>
                <a:srgbClr val="FFFFFF"/>
              </a:solidFill>
            </a:endParaRPr>
          </a:p>
          <a:p>
            <a:pPr lvl="1" indent="-228600" defTabSz="914400">
              <a:lnSpc>
                <a:spcPct val="110000"/>
              </a:lnSpc>
              <a:spcAft>
                <a:spcPts val="600"/>
              </a:spcAft>
              <a:buSzPct val="125000"/>
              <a:buFont typeface="Arial" panose="020B0604020202020204" pitchFamily="34" charset="0"/>
              <a:buChar char="•"/>
            </a:pPr>
            <a:endParaRPr lang="en-US" sz="1000" dirty="0">
              <a:solidFill>
                <a:srgbClr val="FFFFFF"/>
              </a:solidFill>
            </a:endParaRPr>
          </a:p>
          <a:p>
            <a:pPr indent="-228600" defTabSz="914400">
              <a:lnSpc>
                <a:spcPct val="110000"/>
              </a:lnSpc>
              <a:spcAft>
                <a:spcPts val="600"/>
              </a:spcAft>
              <a:buSzPct val="125000"/>
              <a:buFont typeface="Arial" panose="020B0604020202020204" pitchFamily="34" charset="0"/>
              <a:buChar char="•"/>
            </a:pPr>
            <a:endParaRPr lang="en-US" sz="1000" dirty="0">
              <a:solidFill>
                <a:srgbClr val="FFFFFF"/>
              </a:solidFill>
            </a:endParaRPr>
          </a:p>
          <a:p>
            <a:pPr indent="-228600" defTabSz="914400">
              <a:lnSpc>
                <a:spcPct val="110000"/>
              </a:lnSpc>
              <a:spcAft>
                <a:spcPts val="600"/>
              </a:spcAft>
              <a:buSzPct val="125000"/>
              <a:buFont typeface="Arial" panose="020B0604020202020204" pitchFamily="34" charset="0"/>
              <a:buChar char="•"/>
            </a:pPr>
            <a:endParaRPr lang="en-US" sz="1000" dirty="0">
              <a:solidFill>
                <a:srgbClr val="FFFFFF"/>
              </a:solidFill>
            </a:endParaRPr>
          </a:p>
        </p:txBody>
      </p:sp>
      <p:sp>
        <p:nvSpPr>
          <p:cNvPr id="6" name="Content Placeholder 2">
            <a:extLst>
              <a:ext uri="{FF2B5EF4-FFF2-40B4-BE49-F238E27FC236}">
                <a16:creationId xmlns:a16="http://schemas.microsoft.com/office/drawing/2014/main" id="{96857962-609B-3BEB-F292-333D591BBC08}"/>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186001454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C253-5252-3976-4CC3-73209D45F394}"/>
              </a:ext>
            </a:extLst>
          </p:cNvPr>
          <p:cNvSpPr>
            <a:spLocks noGrp="1"/>
          </p:cNvSpPr>
          <p:nvPr>
            <p:ph type="title"/>
          </p:nvPr>
        </p:nvSpPr>
        <p:spPr>
          <a:xfrm>
            <a:off x="1141413" y="618518"/>
            <a:ext cx="9905998" cy="1478570"/>
          </a:xfrm>
        </p:spPr>
        <p:txBody>
          <a:bodyPr>
            <a:normAutofit/>
          </a:bodyPr>
          <a:lstStyle/>
          <a:p>
            <a:r>
              <a:rPr lang="en-NZ"/>
              <a:t>flexiforms</a:t>
            </a:r>
          </a:p>
        </p:txBody>
      </p:sp>
      <p:graphicFrame>
        <p:nvGraphicFramePr>
          <p:cNvPr id="161" name="Content Placeholder 2">
            <a:extLst>
              <a:ext uri="{FF2B5EF4-FFF2-40B4-BE49-F238E27FC236}">
                <a16:creationId xmlns:a16="http://schemas.microsoft.com/office/drawing/2014/main" id="{8ABC253D-E411-EB6A-C280-C737B44181A3}"/>
              </a:ext>
            </a:extLst>
          </p:cNvPr>
          <p:cNvGraphicFramePr>
            <a:graphicFrameLocks noGrp="1"/>
          </p:cNvGraphicFramePr>
          <p:nvPr>
            <p:ph idx="1"/>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843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EA9D176B-8EE8-A8F6-80B0-8E124D075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88A27-4205-0E13-98C4-0EA25FC34165}"/>
              </a:ext>
            </a:extLst>
          </p:cNvPr>
          <p:cNvSpPr>
            <a:spLocks noGrp="1"/>
          </p:cNvSpPr>
          <p:nvPr>
            <p:ph type="title"/>
          </p:nvPr>
        </p:nvSpPr>
        <p:spPr>
          <a:xfrm>
            <a:off x="1141413" y="618518"/>
            <a:ext cx="9905998" cy="1478570"/>
          </a:xfrm>
        </p:spPr>
        <p:txBody>
          <a:bodyPr vert="horz" lIns="91440" tIns="45720" rIns="91440" bIns="45720" rtlCol="0">
            <a:normAutofit/>
          </a:bodyPr>
          <a:lstStyle/>
          <a:p>
            <a:r>
              <a:rPr lang="en-US"/>
              <a:t>Authorization on flexiforms admin app</a:t>
            </a:r>
          </a:p>
        </p:txBody>
      </p:sp>
      <p:sp>
        <p:nvSpPr>
          <p:cNvPr id="6" name="Content Placeholder 2">
            <a:extLst>
              <a:ext uri="{FF2B5EF4-FFF2-40B4-BE49-F238E27FC236}">
                <a16:creationId xmlns:a16="http://schemas.microsoft.com/office/drawing/2014/main" id="{0D83B090-D38E-6FCC-A5B6-639569886F6D}"/>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141" name="TextBox 2">
            <a:extLst>
              <a:ext uri="{FF2B5EF4-FFF2-40B4-BE49-F238E27FC236}">
                <a16:creationId xmlns:a16="http://schemas.microsoft.com/office/drawing/2014/main" id="{D3517FC7-1FEA-B13B-161D-8E43762B92F2}"/>
              </a:ext>
            </a:extLst>
          </p:cNvPr>
          <p:cNvGraphicFramePr/>
          <p:nvPr>
            <p:extLst>
              <p:ext uri="{D42A27DB-BD31-4B8C-83A1-F6EECF244321}">
                <p14:modId xmlns:p14="http://schemas.microsoft.com/office/powerpoint/2010/main" val="3238556087"/>
              </p:ext>
            </p:extLst>
          </p:nvPr>
        </p:nvGraphicFramePr>
        <p:xfrm>
          <a:off x="492368" y="1728316"/>
          <a:ext cx="11213961" cy="482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17644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53331F81-2494-B284-EE6C-8418ED3EC965}"/>
            </a:ext>
          </a:extLst>
        </p:cNvPr>
        <p:cNvGrpSpPr/>
        <p:nvPr/>
      </p:nvGrpSpPr>
      <p:grpSpPr>
        <a:xfrm>
          <a:off x="0" y="0"/>
          <a:ext cx="0" cy="0"/>
          <a:chOff x="0" y="0"/>
          <a:chExt cx="0" cy="0"/>
        </a:xfrm>
      </p:grpSpPr>
      <p:pic>
        <p:nvPicPr>
          <p:cNvPr id="63" name="Picture 2">
            <a:extLst>
              <a:ext uri="{FF2B5EF4-FFF2-40B4-BE49-F238E27FC236}">
                <a16:creationId xmlns:a16="http://schemas.microsoft.com/office/drawing/2014/main" id="{B882E441-FBBB-4BE0-AD21-E7ADF5F6A4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72A9CFA7-7B9A-4AD7-AB70-C7667C5948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8" name="Group 17">
              <a:extLst>
                <a:ext uri="{FF2B5EF4-FFF2-40B4-BE49-F238E27FC236}">
                  <a16:creationId xmlns:a16="http://schemas.microsoft.com/office/drawing/2014/main" id="{02D181EE-0684-4FB2-A7D1-87DC0D9E374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5" name="Rectangle 5">
                <a:extLst>
                  <a:ext uri="{FF2B5EF4-FFF2-40B4-BE49-F238E27FC236}">
                    <a16:creationId xmlns:a16="http://schemas.microsoft.com/office/drawing/2014/main" id="{65F0E1C9-0581-49F0-9914-4BA9274E9FD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66" name="Freeform 6">
                <a:extLst>
                  <a:ext uri="{FF2B5EF4-FFF2-40B4-BE49-F238E27FC236}">
                    <a16:creationId xmlns:a16="http://schemas.microsoft.com/office/drawing/2014/main" id="{921A05EA-3A7D-47C1-AFB8-55355BA872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67" name="Freeform 7">
                <a:extLst>
                  <a:ext uri="{FF2B5EF4-FFF2-40B4-BE49-F238E27FC236}">
                    <a16:creationId xmlns:a16="http://schemas.microsoft.com/office/drawing/2014/main" id="{09782112-2D7D-4B3E-A1F0-A1C3819AD8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68" name="Freeform 8">
                <a:extLst>
                  <a:ext uri="{FF2B5EF4-FFF2-40B4-BE49-F238E27FC236}">
                    <a16:creationId xmlns:a16="http://schemas.microsoft.com/office/drawing/2014/main" id="{4F9C8459-423F-4B2B-ADBE-439B86106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69" name="Freeform 9">
                <a:extLst>
                  <a:ext uri="{FF2B5EF4-FFF2-40B4-BE49-F238E27FC236}">
                    <a16:creationId xmlns:a16="http://schemas.microsoft.com/office/drawing/2014/main" id="{286C3962-CCDF-4801-824A-25618CC479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0" name="Freeform 10">
                <a:extLst>
                  <a:ext uri="{FF2B5EF4-FFF2-40B4-BE49-F238E27FC236}">
                    <a16:creationId xmlns:a16="http://schemas.microsoft.com/office/drawing/2014/main" id="{D640D23A-5BDE-4714-8681-936AAC574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1" name="Freeform 11">
                <a:extLst>
                  <a:ext uri="{FF2B5EF4-FFF2-40B4-BE49-F238E27FC236}">
                    <a16:creationId xmlns:a16="http://schemas.microsoft.com/office/drawing/2014/main" id="{4F8E92AC-B601-4317-B46F-8ED054DBD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2" name="Freeform 12">
                <a:extLst>
                  <a:ext uri="{FF2B5EF4-FFF2-40B4-BE49-F238E27FC236}">
                    <a16:creationId xmlns:a16="http://schemas.microsoft.com/office/drawing/2014/main" id="{0CF7AD71-F8E9-4F13-BBB9-8D3856C98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3" name="Freeform 13">
                <a:extLst>
                  <a:ext uri="{FF2B5EF4-FFF2-40B4-BE49-F238E27FC236}">
                    <a16:creationId xmlns:a16="http://schemas.microsoft.com/office/drawing/2014/main" id="{32F7368C-4F04-45C5-8243-9E26D8DB11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4" name="Freeform 14">
                <a:extLst>
                  <a:ext uri="{FF2B5EF4-FFF2-40B4-BE49-F238E27FC236}">
                    <a16:creationId xmlns:a16="http://schemas.microsoft.com/office/drawing/2014/main" id="{335A85BC-6E54-4DE0-BB0C-A54BADF22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5" name="Freeform 15">
                <a:extLst>
                  <a:ext uri="{FF2B5EF4-FFF2-40B4-BE49-F238E27FC236}">
                    <a16:creationId xmlns:a16="http://schemas.microsoft.com/office/drawing/2014/main" id="{E7DFA615-C86D-46F3-9A2D-A66EC25C83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6" name="Line 16">
                <a:extLst>
                  <a:ext uri="{FF2B5EF4-FFF2-40B4-BE49-F238E27FC236}">
                    <a16:creationId xmlns:a16="http://schemas.microsoft.com/office/drawing/2014/main" id="{8C9054DF-8242-4F51-AA1F-2C3E578934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7" name="Freeform 17">
                <a:extLst>
                  <a:ext uri="{FF2B5EF4-FFF2-40B4-BE49-F238E27FC236}">
                    <a16:creationId xmlns:a16="http://schemas.microsoft.com/office/drawing/2014/main" id="{C8597469-1168-4794-BA2D-5D8BDAA798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8" name="Freeform 18">
                <a:extLst>
                  <a:ext uri="{FF2B5EF4-FFF2-40B4-BE49-F238E27FC236}">
                    <a16:creationId xmlns:a16="http://schemas.microsoft.com/office/drawing/2014/main" id="{0A19C83D-19FF-4041-B0F8-EB49ABD67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9" name="Freeform 19">
                <a:extLst>
                  <a:ext uri="{FF2B5EF4-FFF2-40B4-BE49-F238E27FC236}">
                    <a16:creationId xmlns:a16="http://schemas.microsoft.com/office/drawing/2014/main" id="{A2794D14-45AE-4C56-893E-1618DE365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0" name="Freeform 20">
                <a:extLst>
                  <a:ext uri="{FF2B5EF4-FFF2-40B4-BE49-F238E27FC236}">
                    <a16:creationId xmlns:a16="http://schemas.microsoft.com/office/drawing/2014/main" id="{5B5CB3C0-3FEC-445D-9AE7-B76DC83184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1" name="Rectangle 21">
                <a:extLst>
                  <a:ext uri="{FF2B5EF4-FFF2-40B4-BE49-F238E27FC236}">
                    <a16:creationId xmlns:a16="http://schemas.microsoft.com/office/drawing/2014/main" id="{EF87049D-247B-4090-A5FD-72596A49C9E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82" name="Freeform 22">
                <a:extLst>
                  <a:ext uri="{FF2B5EF4-FFF2-40B4-BE49-F238E27FC236}">
                    <a16:creationId xmlns:a16="http://schemas.microsoft.com/office/drawing/2014/main" id="{1D048CEC-518F-4BCB-A350-C0B610161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3" name="Freeform 23">
                <a:extLst>
                  <a:ext uri="{FF2B5EF4-FFF2-40B4-BE49-F238E27FC236}">
                    <a16:creationId xmlns:a16="http://schemas.microsoft.com/office/drawing/2014/main" id="{AA6F6866-13D5-468C-84DE-36A4F41BE7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4" name="Freeform 24">
                <a:extLst>
                  <a:ext uri="{FF2B5EF4-FFF2-40B4-BE49-F238E27FC236}">
                    <a16:creationId xmlns:a16="http://schemas.microsoft.com/office/drawing/2014/main" id="{41E0D740-4AD8-417B-873E-ADFE6632E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5" name="Freeform 25">
                <a:extLst>
                  <a:ext uri="{FF2B5EF4-FFF2-40B4-BE49-F238E27FC236}">
                    <a16:creationId xmlns:a16="http://schemas.microsoft.com/office/drawing/2014/main" id="{193D799E-85C6-4E13-94FB-1B1629A17C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6" name="Freeform 26">
                <a:extLst>
                  <a:ext uri="{FF2B5EF4-FFF2-40B4-BE49-F238E27FC236}">
                    <a16:creationId xmlns:a16="http://schemas.microsoft.com/office/drawing/2014/main" id="{F60165E1-F8F1-4814-B0D9-A1806CE34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7" name="Freeform 27">
                <a:extLst>
                  <a:ext uri="{FF2B5EF4-FFF2-40B4-BE49-F238E27FC236}">
                    <a16:creationId xmlns:a16="http://schemas.microsoft.com/office/drawing/2014/main" id="{1289F749-6039-4BA9-A27C-DDEA97BAF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8" name="Freeform 28">
                <a:extLst>
                  <a:ext uri="{FF2B5EF4-FFF2-40B4-BE49-F238E27FC236}">
                    <a16:creationId xmlns:a16="http://schemas.microsoft.com/office/drawing/2014/main" id="{E81B336E-CA05-40DD-A252-78B1426565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9" name="Freeform 29">
                <a:extLst>
                  <a:ext uri="{FF2B5EF4-FFF2-40B4-BE49-F238E27FC236}">
                    <a16:creationId xmlns:a16="http://schemas.microsoft.com/office/drawing/2014/main" id="{27CEA681-1510-4213-A605-0A250A7486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0" name="Freeform 30">
                <a:extLst>
                  <a:ext uri="{FF2B5EF4-FFF2-40B4-BE49-F238E27FC236}">
                    <a16:creationId xmlns:a16="http://schemas.microsoft.com/office/drawing/2014/main" id="{99A7CF31-4EC7-47B7-9A6B-95A0CFC79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1" name="Freeform 31">
                <a:extLst>
                  <a:ext uri="{FF2B5EF4-FFF2-40B4-BE49-F238E27FC236}">
                    <a16:creationId xmlns:a16="http://schemas.microsoft.com/office/drawing/2014/main" id="{733E9F48-DD20-413A-A03E-7C7EF1EFC1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19" name="Group 18">
              <a:extLst>
                <a:ext uri="{FF2B5EF4-FFF2-40B4-BE49-F238E27FC236}">
                  <a16:creationId xmlns:a16="http://schemas.microsoft.com/office/drawing/2014/main" id="{9AC11C72-708D-4226-83D9-8465847864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92" name="Freeform 32">
                <a:extLst>
                  <a:ext uri="{FF2B5EF4-FFF2-40B4-BE49-F238E27FC236}">
                    <a16:creationId xmlns:a16="http://schemas.microsoft.com/office/drawing/2014/main" id="{A3BDCBC2-F3C9-4322-A19F-92D799BA2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3" name="Freeform 33">
                <a:extLst>
                  <a:ext uri="{FF2B5EF4-FFF2-40B4-BE49-F238E27FC236}">
                    <a16:creationId xmlns:a16="http://schemas.microsoft.com/office/drawing/2014/main" id="{D6499DC4-58DE-4F54-8244-418F53503E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4" name="Freeform 34">
                <a:extLst>
                  <a:ext uri="{FF2B5EF4-FFF2-40B4-BE49-F238E27FC236}">
                    <a16:creationId xmlns:a16="http://schemas.microsoft.com/office/drawing/2014/main" id="{FF4F0425-C4EA-4063-86D6-BA8336ECCE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5" name="Freeform 35">
                <a:extLst>
                  <a:ext uri="{FF2B5EF4-FFF2-40B4-BE49-F238E27FC236}">
                    <a16:creationId xmlns:a16="http://schemas.microsoft.com/office/drawing/2014/main" id="{CBF60FB4-6211-4E97-B5B8-32B0997F8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6" name="Freeform 36">
                <a:extLst>
                  <a:ext uri="{FF2B5EF4-FFF2-40B4-BE49-F238E27FC236}">
                    <a16:creationId xmlns:a16="http://schemas.microsoft.com/office/drawing/2014/main" id="{21925C84-D56D-4B52-874C-AC2783823C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7" name="Freeform 37">
                <a:extLst>
                  <a:ext uri="{FF2B5EF4-FFF2-40B4-BE49-F238E27FC236}">
                    <a16:creationId xmlns:a16="http://schemas.microsoft.com/office/drawing/2014/main" id="{518070E4-22B7-4742-B08A-1BE99661E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8" name="Freeform 38">
                <a:extLst>
                  <a:ext uri="{FF2B5EF4-FFF2-40B4-BE49-F238E27FC236}">
                    <a16:creationId xmlns:a16="http://schemas.microsoft.com/office/drawing/2014/main" id="{325D21C8-5AC6-464B-B6C7-1347BEF537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9" name="Freeform 39">
                <a:extLst>
                  <a:ext uri="{FF2B5EF4-FFF2-40B4-BE49-F238E27FC236}">
                    <a16:creationId xmlns:a16="http://schemas.microsoft.com/office/drawing/2014/main" id="{A17FB258-8D26-45E8-8E81-50E9C1DF8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0" name="Freeform 40">
                <a:extLst>
                  <a:ext uri="{FF2B5EF4-FFF2-40B4-BE49-F238E27FC236}">
                    <a16:creationId xmlns:a16="http://schemas.microsoft.com/office/drawing/2014/main" id="{1F572CD7-AE60-496C-8D34-233853EFBF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1" name="Rectangle 41">
                <a:extLst>
                  <a:ext uri="{FF2B5EF4-FFF2-40B4-BE49-F238E27FC236}">
                    <a16:creationId xmlns:a16="http://schemas.microsoft.com/office/drawing/2014/main" id="{BBFDA56D-E398-47C5-B776-15DD0A9A116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grpSp>
      </p:grpSp>
      <p:sp>
        <p:nvSpPr>
          <p:cNvPr id="102" name="Rectangle 101">
            <a:extLst>
              <a:ext uri="{FF2B5EF4-FFF2-40B4-BE49-F238E27FC236}">
                <a16:creationId xmlns:a16="http://schemas.microsoft.com/office/drawing/2014/main" id="{086696B0-DC42-487B-A75C-9323FE41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8C852927-7A85-41C3-91E9-2F6992E34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538554" cy="5897880"/>
          </a:xfrm>
          <a:prstGeom prst="rect">
            <a:avLst/>
          </a:prstGeom>
          <a:solidFill>
            <a:srgbClr val="FFFFFF"/>
          </a:solidFill>
          <a:ln w="22225">
            <a:solidFill>
              <a:srgbClr val="FFA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76A5411-073D-84DC-9E5D-53863B1BB638}"/>
              </a:ext>
            </a:extLst>
          </p:cNvPr>
          <p:cNvPicPr>
            <a:picLocks noChangeAspect="1"/>
          </p:cNvPicPr>
          <p:nvPr/>
        </p:nvPicPr>
        <p:blipFill>
          <a:blip r:embed="rId4"/>
          <a:stretch>
            <a:fillRect/>
          </a:stretch>
        </p:blipFill>
        <p:spPr>
          <a:xfrm>
            <a:off x="643467" y="2334642"/>
            <a:ext cx="5211232" cy="2188716"/>
          </a:xfrm>
          <a:prstGeom prst="rect">
            <a:avLst/>
          </a:prstGeom>
        </p:spPr>
      </p:pic>
      <p:sp>
        <p:nvSpPr>
          <p:cNvPr id="62" name="Rectangle 61">
            <a:extLst>
              <a:ext uri="{FF2B5EF4-FFF2-40B4-BE49-F238E27FC236}">
                <a16:creationId xmlns:a16="http://schemas.microsoft.com/office/drawing/2014/main" id="{0E4670F0-2634-43A1-A1DE-4011D2209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3" y="480057"/>
            <a:ext cx="5538554" cy="5897880"/>
          </a:xfrm>
          <a:prstGeom prst="rect">
            <a:avLst/>
          </a:prstGeom>
          <a:solidFill>
            <a:srgbClr val="FFFFFF"/>
          </a:solidFill>
          <a:ln w="22225">
            <a:solidFill>
              <a:srgbClr val="FFA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7BAB004-5377-F93F-5FE3-F776D5A7389D}"/>
              </a:ext>
            </a:extLst>
          </p:cNvPr>
          <p:cNvPicPr>
            <a:picLocks noChangeAspect="1"/>
          </p:cNvPicPr>
          <p:nvPr/>
        </p:nvPicPr>
        <p:blipFill>
          <a:blip r:embed="rId5"/>
          <a:stretch>
            <a:fillRect/>
          </a:stretch>
        </p:blipFill>
        <p:spPr>
          <a:xfrm>
            <a:off x="6342888" y="2377697"/>
            <a:ext cx="5211232" cy="2097520"/>
          </a:xfrm>
          <a:prstGeom prst="rect">
            <a:avLst/>
          </a:prstGeom>
        </p:spPr>
      </p:pic>
    </p:spTree>
    <p:extLst>
      <p:ext uri="{BB962C8B-B14F-4D97-AF65-F5344CB8AC3E}">
        <p14:creationId xmlns:p14="http://schemas.microsoft.com/office/powerpoint/2010/main" val="26786728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8DB8E-FAC3-BA76-A71C-E4F7CF87A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4BB63-22D6-E0B3-826C-D7304297D93D}"/>
              </a:ext>
            </a:extLst>
          </p:cNvPr>
          <p:cNvSpPr>
            <a:spLocks noGrp="1"/>
          </p:cNvSpPr>
          <p:nvPr>
            <p:ph type="title"/>
          </p:nvPr>
        </p:nvSpPr>
        <p:spPr>
          <a:xfrm>
            <a:off x="1143001" y="84875"/>
            <a:ext cx="9905998" cy="372325"/>
          </a:xfrm>
        </p:spPr>
        <p:txBody>
          <a:bodyPr>
            <a:normAutofit fontScale="90000"/>
          </a:bodyPr>
          <a:lstStyle/>
          <a:p>
            <a:r>
              <a:rPr lang="en-NZ"/>
              <a:t>Preview the forms and </a:t>
            </a:r>
            <a:r>
              <a:rPr lang="en-NZ" err="1"/>
              <a:t>api</a:t>
            </a:r>
            <a:r>
              <a:rPr lang="en-NZ"/>
              <a:t> data sources</a:t>
            </a:r>
          </a:p>
        </p:txBody>
      </p:sp>
      <p:sp>
        <p:nvSpPr>
          <p:cNvPr id="6" name="Content Placeholder 2">
            <a:extLst>
              <a:ext uri="{FF2B5EF4-FFF2-40B4-BE49-F238E27FC236}">
                <a16:creationId xmlns:a16="http://schemas.microsoft.com/office/drawing/2014/main" id="{3D53789C-2424-B9CF-5815-E7CE96847B76}"/>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
        <p:nvSpPr>
          <p:cNvPr id="3" name="TextBox 2">
            <a:extLst>
              <a:ext uri="{FF2B5EF4-FFF2-40B4-BE49-F238E27FC236}">
                <a16:creationId xmlns:a16="http://schemas.microsoft.com/office/drawing/2014/main" id="{9CB3A240-13A4-41A9-7985-B1358FA996AB}"/>
              </a:ext>
            </a:extLst>
          </p:cNvPr>
          <p:cNvSpPr txBox="1"/>
          <p:nvPr/>
        </p:nvSpPr>
        <p:spPr>
          <a:xfrm>
            <a:off x="742953" y="605728"/>
            <a:ext cx="9640737" cy="830997"/>
          </a:xfrm>
          <a:prstGeom prst="rect">
            <a:avLst/>
          </a:prstGeom>
          <a:noFill/>
        </p:spPr>
        <p:txBody>
          <a:bodyPr wrap="square" rtlCol="0">
            <a:spAutoFit/>
          </a:bodyPr>
          <a:lstStyle/>
          <a:p>
            <a:pPr lvl="1"/>
            <a:r>
              <a:rPr lang="en-NZ" sz="2400" b="1" dirty="0"/>
              <a:t>You can use FlexiForms Admin app to see what the form looks like in the main FlexiForms application.</a:t>
            </a:r>
          </a:p>
        </p:txBody>
      </p:sp>
      <p:sp>
        <p:nvSpPr>
          <p:cNvPr id="7" name="TextBox 6">
            <a:extLst>
              <a:ext uri="{FF2B5EF4-FFF2-40B4-BE49-F238E27FC236}">
                <a16:creationId xmlns:a16="http://schemas.microsoft.com/office/drawing/2014/main" id="{C5AD90BB-3F71-96CD-6A55-36B69449B845}"/>
              </a:ext>
            </a:extLst>
          </p:cNvPr>
          <p:cNvSpPr txBox="1"/>
          <p:nvPr/>
        </p:nvSpPr>
        <p:spPr>
          <a:xfrm>
            <a:off x="715181" y="3996751"/>
            <a:ext cx="9640737" cy="461665"/>
          </a:xfrm>
          <a:prstGeom prst="rect">
            <a:avLst/>
          </a:prstGeom>
          <a:noFill/>
        </p:spPr>
        <p:txBody>
          <a:bodyPr wrap="square" rtlCol="0">
            <a:spAutoFit/>
          </a:bodyPr>
          <a:lstStyle/>
          <a:p>
            <a:pPr lvl="1"/>
            <a:r>
              <a:rPr lang="en-NZ" sz="2400" dirty="0"/>
              <a:t>You can also preview the API data sources within the application.</a:t>
            </a:r>
            <a:endParaRPr lang="en-NZ" sz="2400" b="1" dirty="0"/>
          </a:p>
        </p:txBody>
      </p:sp>
      <p:pic>
        <p:nvPicPr>
          <p:cNvPr id="8" name="Picture 7">
            <a:extLst>
              <a:ext uri="{FF2B5EF4-FFF2-40B4-BE49-F238E27FC236}">
                <a16:creationId xmlns:a16="http://schemas.microsoft.com/office/drawing/2014/main" id="{07C3E287-5AFD-7D8A-1B9C-3E8A7A3D21A1}"/>
              </a:ext>
            </a:extLst>
          </p:cNvPr>
          <p:cNvPicPr>
            <a:picLocks noChangeAspect="1"/>
          </p:cNvPicPr>
          <p:nvPr/>
        </p:nvPicPr>
        <p:blipFill>
          <a:blip r:embed="rId2"/>
          <a:stretch>
            <a:fillRect/>
          </a:stretch>
        </p:blipFill>
        <p:spPr>
          <a:xfrm>
            <a:off x="1143001" y="1585253"/>
            <a:ext cx="10315076" cy="1989670"/>
          </a:xfrm>
          <a:prstGeom prst="rect">
            <a:avLst/>
          </a:prstGeom>
        </p:spPr>
      </p:pic>
      <p:pic>
        <p:nvPicPr>
          <p:cNvPr id="11" name="Picture 10">
            <a:extLst>
              <a:ext uri="{FF2B5EF4-FFF2-40B4-BE49-F238E27FC236}">
                <a16:creationId xmlns:a16="http://schemas.microsoft.com/office/drawing/2014/main" id="{78FBB02F-8B7C-8988-4BCF-5545FA0AA1FA}"/>
              </a:ext>
            </a:extLst>
          </p:cNvPr>
          <p:cNvPicPr>
            <a:picLocks noChangeAspect="1"/>
          </p:cNvPicPr>
          <p:nvPr/>
        </p:nvPicPr>
        <p:blipFill>
          <a:blip r:embed="rId3"/>
          <a:stretch>
            <a:fillRect/>
          </a:stretch>
        </p:blipFill>
        <p:spPr>
          <a:xfrm>
            <a:off x="1143001" y="4458416"/>
            <a:ext cx="10333818" cy="2148302"/>
          </a:xfrm>
          <a:prstGeom prst="rect">
            <a:avLst/>
          </a:prstGeom>
        </p:spPr>
      </p:pic>
    </p:spTree>
    <p:extLst>
      <p:ext uri="{BB962C8B-B14F-4D97-AF65-F5344CB8AC3E}">
        <p14:creationId xmlns:p14="http://schemas.microsoft.com/office/powerpoint/2010/main" val="31575031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4" name="Rectangle 13">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051622F-0801-3CDC-A61C-320B4C18CC37}"/>
              </a:ext>
            </a:extLst>
          </p:cNvPr>
          <p:cNvSpPr>
            <a:spLocks noGrp="1"/>
          </p:cNvSpPr>
          <p:nvPr>
            <p:ph type="title"/>
          </p:nvPr>
        </p:nvSpPr>
        <p:spPr>
          <a:xfrm>
            <a:off x="855266" y="618518"/>
            <a:ext cx="2851417" cy="1478570"/>
          </a:xfrm>
        </p:spPr>
        <p:txBody>
          <a:bodyPr>
            <a:normAutofit/>
          </a:bodyPr>
          <a:lstStyle/>
          <a:p>
            <a:r>
              <a:rPr lang="en-NZ" sz="3200">
                <a:solidFill>
                  <a:srgbClr val="FFFFFF"/>
                </a:solidFill>
              </a:rPr>
              <a:t>Monitoring</a:t>
            </a:r>
          </a:p>
        </p:txBody>
      </p:sp>
      <p:sp>
        <p:nvSpPr>
          <p:cNvPr id="3" name="Content Placeholder 2">
            <a:extLst>
              <a:ext uri="{FF2B5EF4-FFF2-40B4-BE49-F238E27FC236}">
                <a16:creationId xmlns:a16="http://schemas.microsoft.com/office/drawing/2014/main" id="{83558207-AD63-3FCD-D384-76FA5A6F62B9}"/>
              </a:ext>
            </a:extLst>
          </p:cNvPr>
          <p:cNvSpPr>
            <a:spLocks noGrp="1"/>
          </p:cNvSpPr>
          <p:nvPr>
            <p:ph idx="1"/>
          </p:nvPr>
        </p:nvSpPr>
        <p:spPr>
          <a:xfrm>
            <a:off x="844620" y="2249487"/>
            <a:ext cx="2862444" cy="3957302"/>
          </a:xfrm>
        </p:spPr>
        <p:txBody>
          <a:bodyPr>
            <a:normAutofit/>
          </a:bodyPr>
          <a:lstStyle/>
          <a:p>
            <a:pPr marL="0" indent="0">
              <a:buNone/>
            </a:pPr>
            <a:r>
              <a:rPr lang="en-NZ" sz="1400" dirty="0">
                <a:solidFill>
                  <a:srgbClr val="FFFFFF"/>
                </a:solidFill>
              </a:rPr>
              <a:t>The FlexiForms Admin app enables you to keep track of activities across the entire system. It provides access to FlexiForms Admin, FlexiForms, and Audit Logs, along with the ability to view Cache settings and clear the cache for either the FlexiForms or FlexiForms Admin applications.</a:t>
            </a:r>
          </a:p>
        </p:txBody>
      </p:sp>
      <p:grpSp>
        <p:nvGrpSpPr>
          <p:cNvPr id="18" name="Group 17">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9"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20"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7"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31"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6"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2"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3"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4"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5"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5" name="Picture 4">
            <a:extLst>
              <a:ext uri="{FF2B5EF4-FFF2-40B4-BE49-F238E27FC236}">
                <a16:creationId xmlns:a16="http://schemas.microsoft.com/office/drawing/2014/main" id="{CE1A584B-A803-F34B-16EE-4741C70886CC}"/>
              </a:ext>
            </a:extLst>
          </p:cNvPr>
          <p:cNvPicPr>
            <a:picLocks noChangeAspect="1"/>
          </p:cNvPicPr>
          <p:nvPr/>
        </p:nvPicPr>
        <p:blipFill>
          <a:blip r:embed="rId3"/>
          <a:stretch>
            <a:fillRect/>
          </a:stretch>
        </p:blipFill>
        <p:spPr>
          <a:xfrm>
            <a:off x="4711778" y="2554132"/>
            <a:ext cx="6844045" cy="1745232"/>
          </a:xfrm>
          <a:prstGeom prst="rect">
            <a:avLst/>
          </a:prstGeom>
        </p:spPr>
      </p:pic>
    </p:spTree>
    <p:extLst>
      <p:ext uri="{BB962C8B-B14F-4D97-AF65-F5344CB8AC3E}">
        <p14:creationId xmlns:p14="http://schemas.microsoft.com/office/powerpoint/2010/main" val="2744954238"/>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243E93CE-D8D9-C42A-C9E5-0E9A4F974164}"/>
            </a:ext>
          </a:extLst>
        </p:cNvPr>
        <p:cNvGrpSpPr/>
        <p:nvPr/>
      </p:nvGrpSpPr>
      <p:grpSpPr>
        <a:xfrm>
          <a:off x="0" y="0"/>
          <a:ext cx="0" cy="0"/>
          <a:chOff x="0" y="0"/>
          <a:chExt cx="0" cy="0"/>
        </a:xfrm>
      </p:grpSpPr>
      <p:pic>
        <p:nvPicPr>
          <p:cNvPr id="13"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5" name="Group 14">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6" name="Group 15">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29"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1"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40"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2"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3"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4"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5"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6"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7"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8"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9"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grpSp>
          <p:nvGrpSpPr>
            <p:cNvPr id="17" name="Group 16">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0"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7"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grpSp>
      </p:grpSp>
      <p:sp>
        <p:nvSpPr>
          <p:cNvPr id="56" name="Rectangle 55">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032648-AFAC-FD44-74E4-A35996072040}"/>
              </a:ext>
            </a:extLst>
          </p:cNvPr>
          <p:cNvPicPr>
            <a:picLocks noChangeAspect="1"/>
          </p:cNvPicPr>
          <p:nvPr/>
        </p:nvPicPr>
        <p:blipFill>
          <a:blip r:embed="rId4"/>
          <a:stretch>
            <a:fillRect/>
          </a:stretch>
        </p:blipFill>
        <p:spPr>
          <a:xfrm>
            <a:off x="2513320" y="643467"/>
            <a:ext cx="7165359" cy="5571066"/>
          </a:xfrm>
          <a:prstGeom prst="rect">
            <a:avLst/>
          </a:prstGeom>
        </p:spPr>
      </p:pic>
    </p:spTree>
    <p:extLst>
      <p:ext uri="{BB962C8B-B14F-4D97-AF65-F5344CB8AC3E}">
        <p14:creationId xmlns:p14="http://schemas.microsoft.com/office/powerpoint/2010/main" val="21163023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4" name="Rectangle 13">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C068EEA1-B5E9-D37D-0684-999418F13D32}"/>
              </a:ext>
            </a:extLst>
          </p:cNvPr>
          <p:cNvSpPr>
            <a:spLocks noGrp="1"/>
          </p:cNvSpPr>
          <p:nvPr>
            <p:ph type="title"/>
          </p:nvPr>
        </p:nvSpPr>
        <p:spPr>
          <a:xfrm>
            <a:off x="855266" y="618518"/>
            <a:ext cx="2851417" cy="1478570"/>
          </a:xfrm>
        </p:spPr>
        <p:txBody>
          <a:bodyPr>
            <a:normAutofit/>
          </a:bodyPr>
          <a:lstStyle/>
          <a:p>
            <a:r>
              <a:rPr lang="en-NZ" sz="3200">
                <a:solidFill>
                  <a:srgbClr val="FFFFFF"/>
                </a:solidFill>
              </a:rPr>
              <a:t>tools</a:t>
            </a:r>
          </a:p>
        </p:txBody>
      </p:sp>
      <p:sp>
        <p:nvSpPr>
          <p:cNvPr id="3" name="Content Placeholder 2">
            <a:extLst>
              <a:ext uri="{FF2B5EF4-FFF2-40B4-BE49-F238E27FC236}">
                <a16:creationId xmlns:a16="http://schemas.microsoft.com/office/drawing/2014/main" id="{66B954CD-53B6-3AF7-6F71-FDB08F9A4326}"/>
              </a:ext>
            </a:extLst>
          </p:cNvPr>
          <p:cNvSpPr>
            <a:spLocks noGrp="1"/>
          </p:cNvSpPr>
          <p:nvPr>
            <p:ph idx="1"/>
          </p:nvPr>
        </p:nvSpPr>
        <p:spPr>
          <a:xfrm>
            <a:off x="844620" y="2249487"/>
            <a:ext cx="2862444" cy="3957302"/>
          </a:xfrm>
        </p:spPr>
        <p:txBody>
          <a:bodyPr>
            <a:normAutofit/>
          </a:bodyPr>
          <a:lstStyle/>
          <a:p>
            <a:pPr marL="0" indent="0">
              <a:buNone/>
            </a:pPr>
            <a:r>
              <a:rPr lang="en-NZ" sz="1400" dirty="0">
                <a:solidFill>
                  <a:srgbClr val="FFFFFF"/>
                </a:solidFill>
              </a:rPr>
              <a:t>The Admin app includes two useful tools: </a:t>
            </a:r>
          </a:p>
          <a:p>
            <a:r>
              <a:rPr lang="en-NZ" sz="1400" dirty="0">
                <a:solidFill>
                  <a:srgbClr val="FFFFFF"/>
                </a:solidFill>
              </a:rPr>
              <a:t>a tool for encoding and decoding texts you may need to verify the user</a:t>
            </a:r>
          </a:p>
          <a:p>
            <a:r>
              <a:rPr lang="en-NZ" sz="1400">
                <a:solidFill>
                  <a:srgbClr val="FFFFFF"/>
                </a:solidFill>
              </a:rPr>
              <a:t>another tool for generating </a:t>
            </a:r>
            <a:r>
              <a:rPr lang="en-NZ" sz="1400" dirty="0">
                <a:solidFill>
                  <a:srgbClr val="FFFFFF"/>
                </a:solidFill>
              </a:rPr>
              <a:t>links that contain encoded parameters and universal identifiers.</a:t>
            </a:r>
          </a:p>
        </p:txBody>
      </p:sp>
      <p:grpSp>
        <p:nvGrpSpPr>
          <p:cNvPr id="18" name="Group 17">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9"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20"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7"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0"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31"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6"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2"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3"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4"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5"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pic>
        <p:nvPicPr>
          <p:cNvPr id="5" name="Picture 4">
            <a:extLst>
              <a:ext uri="{FF2B5EF4-FFF2-40B4-BE49-F238E27FC236}">
                <a16:creationId xmlns:a16="http://schemas.microsoft.com/office/drawing/2014/main" id="{F2DD8A6F-463B-65EA-F422-F8C2847436BB}"/>
              </a:ext>
            </a:extLst>
          </p:cNvPr>
          <p:cNvPicPr>
            <a:picLocks noChangeAspect="1"/>
          </p:cNvPicPr>
          <p:nvPr/>
        </p:nvPicPr>
        <p:blipFill>
          <a:blip r:embed="rId3"/>
          <a:stretch>
            <a:fillRect/>
          </a:stretch>
        </p:blipFill>
        <p:spPr>
          <a:xfrm>
            <a:off x="4711778" y="1416310"/>
            <a:ext cx="6844045" cy="4020875"/>
          </a:xfrm>
          <a:prstGeom prst="rect">
            <a:avLst/>
          </a:prstGeom>
        </p:spPr>
      </p:pic>
    </p:spTree>
    <p:extLst>
      <p:ext uri="{BB962C8B-B14F-4D97-AF65-F5344CB8AC3E}">
        <p14:creationId xmlns:p14="http://schemas.microsoft.com/office/powerpoint/2010/main" val="1328557747"/>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C4B7A67A-95AE-A9BF-5460-9C9E0AF75EEA}"/>
            </a:ext>
          </a:extLst>
        </p:cNvPr>
        <p:cNvGrpSpPr/>
        <p:nvPr/>
      </p:nvGrpSpPr>
      <p:grpSpPr>
        <a:xfrm>
          <a:off x="0" y="0"/>
          <a:ext cx="0" cy="0"/>
          <a:chOff x="0" y="0"/>
          <a:chExt cx="0" cy="0"/>
        </a:xfrm>
      </p:grpSpPr>
      <p:pic>
        <p:nvPicPr>
          <p:cNvPr id="15"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7" name="Group 16">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8" name="Group 17">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0"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31"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2"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3"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4"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5"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6"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7"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8"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39"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0"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1"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42"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3"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4"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5"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6"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47"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8"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49"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0"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1"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2"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3"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4"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5"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6"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grpSp>
          <p:nvGrpSpPr>
            <p:cNvPr id="19" name="Group 18">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0"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1"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2"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3"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4"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5"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6"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7"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8"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29"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grpSp>
      </p:grpSp>
      <p:sp>
        <p:nvSpPr>
          <p:cNvPr id="58" name="Rectangle 57">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32C6EEF-8142-8F77-CE8F-1A09C96675CA}"/>
              </a:ext>
            </a:extLst>
          </p:cNvPr>
          <p:cNvPicPr>
            <a:picLocks noChangeAspect="1"/>
          </p:cNvPicPr>
          <p:nvPr/>
        </p:nvPicPr>
        <p:blipFill>
          <a:blip r:embed="rId4"/>
          <a:stretch>
            <a:fillRect/>
          </a:stretch>
        </p:blipFill>
        <p:spPr>
          <a:xfrm>
            <a:off x="643467" y="961728"/>
            <a:ext cx="10905066" cy="4934543"/>
          </a:xfrm>
          <a:prstGeom prst="rect">
            <a:avLst/>
          </a:prstGeom>
        </p:spPr>
      </p:pic>
    </p:spTree>
    <p:extLst>
      <p:ext uri="{BB962C8B-B14F-4D97-AF65-F5344CB8AC3E}">
        <p14:creationId xmlns:p14="http://schemas.microsoft.com/office/powerpoint/2010/main" val="13840418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3EF6A7BC-A563-F400-09DF-4B8EC678C2B0}"/>
            </a:ext>
          </a:extLst>
        </p:cNvPr>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EF503E8D-7D0D-535E-2107-F838F0CBF2E3}"/>
              </a:ext>
            </a:extLst>
          </p:cNvPr>
          <p:cNvSpPr>
            <a:spLocks noGrp="1"/>
          </p:cNvSpPr>
          <p:nvPr>
            <p:ph type="title"/>
          </p:nvPr>
        </p:nvSpPr>
        <p:spPr>
          <a:xfrm>
            <a:off x="1141413" y="618518"/>
            <a:ext cx="4459286" cy="1478570"/>
          </a:xfrm>
        </p:spPr>
        <p:txBody>
          <a:bodyPr>
            <a:normAutofit/>
          </a:bodyPr>
          <a:lstStyle/>
          <a:p>
            <a:r>
              <a:rPr lang="en-NZ" sz="3200"/>
              <a:t>Live support</a:t>
            </a:r>
          </a:p>
        </p:txBody>
      </p:sp>
      <p:sp>
        <p:nvSpPr>
          <p:cNvPr id="3" name="Content Placeholder 2">
            <a:extLst>
              <a:ext uri="{FF2B5EF4-FFF2-40B4-BE49-F238E27FC236}">
                <a16:creationId xmlns:a16="http://schemas.microsoft.com/office/drawing/2014/main" id="{86B964A7-156B-284E-3A21-D5B883C3B71A}"/>
              </a:ext>
            </a:extLst>
          </p:cNvPr>
          <p:cNvSpPr>
            <a:spLocks noGrp="1"/>
          </p:cNvSpPr>
          <p:nvPr>
            <p:ph idx="1"/>
          </p:nvPr>
        </p:nvSpPr>
        <p:spPr>
          <a:xfrm>
            <a:off x="1141412" y="2249487"/>
            <a:ext cx="4459287" cy="3965046"/>
          </a:xfrm>
        </p:spPr>
        <p:txBody>
          <a:bodyPr>
            <a:normAutofit/>
          </a:bodyPr>
          <a:lstStyle/>
          <a:p>
            <a:pPr marL="0" indent="0">
              <a:buNone/>
            </a:pPr>
            <a:r>
              <a:rPr lang="en-NZ" sz="2000"/>
              <a:t>While using Admin, if you ever need support, we will be one message away with the help of Live Chat.</a:t>
            </a:r>
          </a:p>
        </p:txBody>
      </p:sp>
      <p:pic>
        <p:nvPicPr>
          <p:cNvPr id="6" name="Picture 5">
            <a:extLst>
              <a:ext uri="{FF2B5EF4-FFF2-40B4-BE49-F238E27FC236}">
                <a16:creationId xmlns:a16="http://schemas.microsoft.com/office/drawing/2014/main" id="{D8ED0217-2A66-C1C8-42BA-6586E80B5F92}"/>
              </a:ext>
            </a:extLst>
          </p:cNvPr>
          <p:cNvPicPr>
            <a:picLocks noChangeAspect="1"/>
          </p:cNvPicPr>
          <p:nvPr/>
        </p:nvPicPr>
        <p:blipFill>
          <a:blip r:embed="rId4"/>
          <a:stretch>
            <a:fillRect/>
          </a:stretch>
        </p:blipFill>
        <p:spPr>
          <a:xfrm>
            <a:off x="6986851" y="618518"/>
            <a:ext cx="3674576" cy="559601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4" name="Group 5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5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5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6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7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spTree>
    <p:extLst>
      <p:ext uri="{BB962C8B-B14F-4D97-AF65-F5344CB8AC3E}">
        <p14:creationId xmlns:p14="http://schemas.microsoft.com/office/powerpoint/2010/main" val="3223667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38045874-075B-1C27-428C-2054944C6481}"/>
            </a:ext>
          </a:extLst>
        </p:cNvPr>
        <p:cNvGrpSpPr/>
        <p:nvPr/>
      </p:nvGrpSpPr>
      <p:grpSpPr>
        <a:xfrm>
          <a:off x="0" y="0"/>
          <a:ext cx="0" cy="0"/>
          <a:chOff x="0" y="0"/>
          <a:chExt cx="0" cy="0"/>
        </a:xfrm>
      </p:grpSpPr>
      <p:sp useBgFill="1">
        <p:nvSpPr>
          <p:cNvPr id="167" name="Rectangle 166">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68"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0770D965-EEFE-4182-54B0-DFB20A566D6C}"/>
              </a:ext>
            </a:extLst>
          </p:cNvPr>
          <p:cNvSpPr>
            <a:spLocks noGrp="1"/>
          </p:cNvSpPr>
          <p:nvPr>
            <p:ph type="title"/>
          </p:nvPr>
        </p:nvSpPr>
        <p:spPr>
          <a:xfrm>
            <a:off x="1141413" y="618518"/>
            <a:ext cx="4459286" cy="1478570"/>
          </a:xfrm>
        </p:spPr>
        <p:txBody>
          <a:bodyPr>
            <a:normAutofit/>
          </a:bodyPr>
          <a:lstStyle/>
          <a:p>
            <a:r>
              <a:rPr lang="en-NZ" sz="3200" dirty="0"/>
              <a:t>Sample forms, KNOWLEDGE BASE AND TRAINING VIDEOS</a:t>
            </a:r>
          </a:p>
        </p:txBody>
      </p:sp>
      <p:sp>
        <p:nvSpPr>
          <p:cNvPr id="3" name="Content Placeholder 2">
            <a:extLst>
              <a:ext uri="{FF2B5EF4-FFF2-40B4-BE49-F238E27FC236}">
                <a16:creationId xmlns:a16="http://schemas.microsoft.com/office/drawing/2014/main" id="{F2A927CA-D6B7-F163-CF1A-C5151797DDB7}"/>
              </a:ext>
            </a:extLst>
          </p:cNvPr>
          <p:cNvSpPr>
            <a:spLocks noGrp="1"/>
          </p:cNvSpPr>
          <p:nvPr>
            <p:ph idx="1"/>
          </p:nvPr>
        </p:nvSpPr>
        <p:spPr>
          <a:xfrm>
            <a:off x="1116012" y="2377170"/>
            <a:ext cx="4721224" cy="2876549"/>
          </a:xfrm>
        </p:spPr>
        <p:txBody>
          <a:bodyPr>
            <a:normAutofit/>
          </a:bodyPr>
          <a:lstStyle/>
          <a:p>
            <a:pPr marL="0" indent="0">
              <a:buNone/>
            </a:pPr>
            <a:r>
              <a:rPr lang="en-NZ" sz="1600" dirty="0"/>
              <a:t>The FlexiForms website offers </a:t>
            </a:r>
          </a:p>
          <a:p>
            <a:r>
              <a:rPr lang="en-NZ" sz="1600" dirty="0"/>
              <a:t>Comprehensive help document, </a:t>
            </a:r>
          </a:p>
          <a:p>
            <a:r>
              <a:rPr lang="en-NZ" sz="1600" dirty="0"/>
              <a:t>Numerous sample forms showcasing various use cases that you can download, import, and experiment with. In many cases, just a few adjustments will be sufficient. </a:t>
            </a:r>
          </a:p>
          <a:p>
            <a:r>
              <a:rPr lang="en-NZ" sz="1600" dirty="0"/>
              <a:t>Additionally, there are concise and to-the-point training videos available.</a:t>
            </a:r>
            <a:endParaRPr lang="en-NZ" sz="2000" dirty="0"/>
          </a:p>
        </p:txBody>
      </p:sp>
      <p:pic>
        <p:nvPicPr>
          <p:cNvPr id="5" name="Picture 4">
            <a:extLst>
              <a:ext uri="{FF2B5EF4-FFF2-40B4-BE49-F238E27FC236}">
                <a16:creationId xmlns:a16="http://schemas.microsoft.com/office/drawing/2014/main" id="{75BC17EC-D0DC-FC9F-E7EB-39AA54325249}"/>
              </a:ext>
            </a:extLst>
          </p:cNvPr>
          <p:cNvPicPr>
            <a:picLocks noChangeAspect="1"/>
          </p:cNvPicPr>
          <p:nvPr/>
        </p:nvPicPr>
        <p:blipFill>
          <a:blip r:embed="rId4"/>
          <a:stretch>
            <a:fillRect/>
          </a:stretch>
        </p:blipFill>
        <p:spPr>
          <a:xfrm>
            <a:off x="6024563" y="390469"/>
            <a:ext cx="5948362" cy="600844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69" name="Group 168">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70"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71"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2"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3"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4"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5"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6"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7"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8"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79"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0"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1"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182"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3"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4"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5"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6"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187"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8"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89"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0"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1"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2"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3"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4"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5"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96"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spTree>
    <p:extLst>
      <p:ext uri="{BB962C8B-B14F-4D97-AF65-F5344CB8AC3E}">
        <p14:creationId xmlns:p14="http://schemas.microsoft.com/office/powerpoint/2010/main" val="2093254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0FF87EDD-A308-AE74-5318-CC1596258D9D}"/>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50"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51"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2"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3"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4"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5"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6"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7"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8"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9"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0"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1"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62"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67"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8"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3"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sp>
        <p:nvSpPr>
          <p:cNvPr id="2" name="Title 1">
            <a:extLst>
              <a:ext uri="{FF2B5EF4-FFF2-40B4-BE49-F238E27FC236}">
                <a16:creationId xmlns:a16="http://schemas.microsoft.com/office/drawing/2014/main" id="{CEFC25F3-E354-963D-B697-52F4A781A770}"/>
              </a:ext>
            </a:extLst>
          </p:cNvPr>
          <p:cNvSpPr>
            <a:spLocks noGrp="1"/>
          </p:cNvSpPr>
          <p:nvPr>
            <p:ph type="title"/>
          </p:nvPr>
        </p:nvSpPr>
        <p:spPr>
          <a:xfrm>
            <a:off x="1141413" y="1082673"/>
            <a:ext cx="2869416" cy="4708528"/>
          </a:xfrm>
        </p:spPr>
        <p:txBody>
          <a:bodyPr vert="horz" lIns="91440" tIns="45720" rIns="91440" bIns="45720" rtlCol="0" anchor="ctr">
            <a:normAutofit/>
          </a:bodyPr>
          <a:lstStyle/>
          <a:p>
            <a:pPr algn="r"/>
            <a:r>
              <a:rPr lang="en-US" sz="3700"/>
              <a:t>extendibility</a:t>
            </a:r>
          </a:p>
        </p:txBody>
      </p:sp>
      <p:cxnSp>
        <p:nvCxnSpPr>
          <p:cNvPr id="78" name="Straight Connector 77">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A893447-0B01-90BE-A35F-0941A6CFB386}"/>
              </a:ext>
            </a:extLst>
          </p:cNvPr>
          <p:cNvSpPr txBox="1"/>
          <p:nvPr/>
        </p:nvSpPr>
        <p:spPr>
          <a:xfrm>
            <a:off x="5297763" y="1082673"/>
            <a:ext cx="5751237" cy="4708528"/>
          </a:xfrm>
          <a:prstGeom prst="rect">
            <a:avLst/>
          </a:prstGeom>
        </p:spPr>
        <p:txBody>
          <a:bodyPr vert="horz" lIns="91440" tIns="45720" rIns="91440" bIns="45720" rtlCol="0" anchor="ctr">
            <a:normAutofit lnSpcReduction="10000"/>
          </a:bodyPr>
          <a:lstStyle/>
          <a:p>
            <a:pPr marL="228600" lvl="1" defTabSz="914400">
              <a:lnSpc>
                <a:spcPct val="110000"/>
              </a:lnSpc>
              <a:spcAft>
                <a:spcPts val="600"/>
              </a:spcAft>
              <a:buSzPct val="125000"/>
            </a:pPr>
            <a:r>
              <a:rPr lang="en-NZ" sz="1400" dirty="0"/>
              <a:t>FlexiForms certainly lives up to its name, appearing highly flexible right out of the box. However, there’s even more potential to unlock! You can extend its capabilities to make it even more adaptable and tailored to your specific needs. Here’s how:</a:t>
            </a:r>
          </a:p>
          <a:p>
            <a:pPr lvl="1" indent="-228600" defTabSz="914400">
              <a:lnSpc>
                <a:spcPct val="110000"/>
              </a:lnSpc>
              <a:spcAft>
                <a:spcPts val="600"/>
              </a:spcAft>
              <a:buSzPct val="125000"/>
              <a:buFont typeface="Arial" panose="020B0604020202020204" pitchFamily="34" charset="0"/>
              <a:buChar char="•"/>
            </a:pPr>
            <a:endParaRPr lang="en-NZ" sz="1400" dirty="0"/>
          </a:p>
          <a:p>
            <a:pPr lvl="1" indent="-228600" defTabSz="914400">
              <a:lnSpc>
                <a:spcPct val="110000"/>
              </a:lnSpc>
              <a:spcAft>
                <a:spcPts val="600"/>
              </a:spcAft>
              <a:buSzPct val="125000"/>
              <a:buFont typeface="Arial" panose="020B0604020202020204" pitchFamily="34" charset="0"/>
              <a:buChar char="•"/>
            </a:pPr>
            <a:r>
              <a:rPr lang="en-NZ" sz="1400" b="1" dirty="0"/>
              <a:t>Custom Validation Functions</a:t>
            </a:r>
            <a:r>
              <a:rPr lang="en-NZ" sz="1400" dirty="0"/>
              <a:t>: Enhance how answers are validated by adding new validation rules.  </a:t>
            </a:r>
          </a:p>
          <a:p>
            <a:pPr lvl="1" indent="-228600" defTabSz="914400">
              <a:lnSpc>
                <a:spcPct val="110000"/>
              </a:lnSpc>
              <a:spcAft>
                <a:spcPts val="600"/>
              </a:spcAft>
              <a:buSzPct val="125000"/>
              <a:buFont typeface="Arial" panose="020B0604020202020204" pitchFamily="34" charset="0"/>
              <a:buChar char="•"/>
            </a:pPr>
            <a:r>
              <a:rPr lang="en-NZ" sz="1400" b="1" dirty="0"/>
              <a:t>Template Helper Functions</a:t>
            </a:r>
            <a:r>
              <a:rPr lang="en-NZ" sz="1400" dirty="0"/>
              <a:t>: Introduce new helper functions to transform or display answers in your templates, such as customizing how uploaded files are shown.  </a:t>
            </a:r>
          </a:p>
          <a:p>
            <a:pPr lvl="1" indent="-228600" defTabSz="914400">
              <a:lnSpc>
                <a:spcPct val="110000"/>
              </a:lnSpc>
              <a:spcAft>
                <a:spcPts val="600"/>
              </a:spcAft>
              <a:buSzPct val="125000"/>
              <a:buFont typeface="Arial" panose="020B0604020202020204" pitchFamily="34" charset="0"/>
              <a:buChar char="•"/>
            </a:pPr>
            <a:r>
              <a:rPr lang="en-NZ" sz="1400" b="1" dirty="0"/>
              <a:t>Rule Functions for Jobs</a:t>
            </a:r>
            <a:r>
              <a:rPr lang="en-NZ" sz="1400" dirty="0"/>
              <a:t>: Create new rule functions to evaluate answers, like checking if a multi-select question (e.g., “Which courses interest you?”) includes a specific option (e.g., “Programming”).  </a:t>
            </a:r>
          </a:p>
          <a:p>
            <a:pPr lvl="1" indent="-228600" defTabSz="914400">
              <a:lnSpc>
                <a:spcPct val="110000"/>
              </a:lnSpc>
              <a:spcAft>
                <a:spcPts val="600"/>
              </a:spcAft>
              <a:buSzPct val="125000"/>
              <a:buFont typeface="Arial" panose="020B0604020202020204" pitchFamily="34" charset="0"/>
              <a:buChar char="•"/>
            </a:pPr>
            <a:r>
              <a:rPr lang="en-NZ" sz="1400" b="1" dirty="0"/>
              <a:t>New Job Types</a:t>
            </a:r>
            <a:r>
              <a:rPr lang="en-NZ" sz="1400" dirty="0"/>
              <a:t>: Introduce entirely new job types that integrate seamlessly into FlexiForms, functioning as if they were part of the original system!  </a:t>
            </a:r>
          </a:p>
          <a:p>
            <a:pPr lvl="1" indent="-228600" defTabSz="914400">
              <a:lnSpc>
                <a:spcPct val="110000"/>
              </a:lnSpc>
              <a:spcAft>
                <a:spcPts val="600"/>
              </a:spcAft>
              <a:buSzPct val="125000"/>
              <a:buFont typeface="Arial" panose="020B0604020202020204" pitchFamily="34" charset="0"/>
              <a:buChar char="•"/>
            </a:pPr>
            <a:endParaRPr lang="en-NZ" sz="1400" dirty="0"/>
          </a:p>
          <a:p>
            <a:pPr marL="228600" lvl="1" defTabSz="914400">
              <a:lnSpc>
                <a:spcPct val="110000"/>
              </a:lnSpc>
              <a:spcAft>
                <a:spcPts val="600"/>
              </a:spcAft>
              <a:buSzPct val="125000"/>
            </a:pPr>
            <a:r>
              <a:rPr lang="en-NZ" sz="1400" dirty="0"/>
              <a:t>With these extensions, FlexiForms becomes even more powerful and customizable, perfectly suited to your unique requirements!</a:t>
            </a:r>
            <a:endParaRPr lang="en-US" sz="1400" dirty="0"/>
          </a:p>
        </p:txBody>
      </p:sp>
      <p:grpSp>
        <p:nvGrpSpPr>
          <p:cNvPr id="80" name="Group 79">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81"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6"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7"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8"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9"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90"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grpSp>
      <p:sp>
        <p:nvSpPr>
          <p:cNvPr id="6" name="Content Placeholder 2">
            <a:extLst>
              <a:ext uri="{FF2B5EF4-FFF2-40B4-BE49-F238E27FC236}">
                <a16:creationId xmlns:a16="http://schemas.microsoft.com/office/drawing/2014/main" id="{B8320BE6-6E45-7E34-97CC-4DFF08B34954}"/>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241305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0629D07A-DA03-F45E-2C0E-5F03075CD9A9}"/>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88C05-9E02-CFE1-D558-F675954AB737}"/>
              </a:ext>
            </a:extLst>
          </p:cNvPr>
          <p:cNvSpPr>
            <a:spLocks noGrp="1"/>
          </p:cNvSpPr>
          <p:nvPr>
            <p:ph type="title"/>
          </p:nvPr>
        </p:nvSpPr>
        <p:spPr>
          <a:xfrm>
            <a:off x="1141413" y="618518"/>
            <a:ext cx="9905998" cy="1478570"/>
          </a:xfrm>
        </p:spPr>
        <p:txBody>
          <a:bodyPr>
            <a:normAutofit/>
          </a:bodyPr>
          <a:lstStyle/>
          <a:p>
            <a:r>
              <a:rPr lang="en-NZ" dirty="0"/>
              <a:t>All-in-one solution for Online Form</a:t>
            </a:r>
          </a:p>
        </p:txBody>
      </p:sp>
      <p:graphicFrame>
        <p:nvGraphicFramePr>
          <p:cNvPr id="43" name="Content Placeholder 2">
            <a:extLst>
              <a:ext uri="{FF2B5EF4-FFF2-40B4-BE49-F238E27FC236}">
                <a16:creationId xmlns:a16="http://schemas.microsoft.com/office/drawing/2014/main" id="{5AEDFBD9-F1B2-DD58-DDEF-DF82F82E88D0}"/>
              </a:ext>
            </a:extLst>
          </p:cNvPr>
          <p:cNvGraphicFramePr>
            <a:graphicFrameLocks noGrp="1"/>
          </p:cNvGraphicFramePr>
          <p:nvPr>
            <p:ph idx="1"/>
            <p:extLst>
              <p:ext uri="{D42A27DB-BD31-4B8C-83A1-F6EECF244321}">
                <p14:modId xmlns:p14="http://schemas.microsoft.com/office/powerpoint/2010/main" val="1882967260"/>
              </p:ext>
            </p:extLst>
          </p:nvPr>
        </p:nvGraphicFramePr>
        <p:xfrm>
          <a:off x="1141411" y="1768510"/>
          <a:ext cx="9905999" cy="4632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9144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3" name="Group 12">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56"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57"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8"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9"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0"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1"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2"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3"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4"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5"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6"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7"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68"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69"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0"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1"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2"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sp>
            <p:nvSpPr>
              <p:cNvPr id="73"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4"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5"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6"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6"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7"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8"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49"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0"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51"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grpSp>
        <p:grpSp>
          <p:nvGrpSpPr>
            <p:cNvPr id="77" name="Group 76">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5"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8"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17"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79"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0"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1"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2"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3"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4"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NZ"/>
              </a:p>
            </p:txBody>
          </p:sp>
          <p:sp>
            <p:nvSpPr>
              <p:cNvPr id="85"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NZ"/>
              </a:p>
            </p:txBody>
          </p:sp>
        </p:grpSp>
      </p:grpSp>
      <p:pic>
        <p:nvPicPr>
          <p:cNvPr id="53"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1D21DA-2A10-A77F-F5CF-74D2C5840A51}"/>
              </a:ext>
            </a:extLst>
          </p:cNvPr>
          <p:cNvSpPr>
            <a:spLocks noGrp="1"/>
          </p:cNvSpPr>
          <p:nvPr>
            <p:ph type="title"/>
          </p:nvPr>
        </p:nvSpPr>
        <p:spPr>
          <a:xfrm>
            <a:off x="5128643" y="618518"/>
            <a:ext cx="6188402" cy="1478570"/>
          </a:xfrm>
        </p:spPr>
        <p:txBody>
          <a:bodyPr>
            <a:normAutofit/>
          </a:bodyPr>
          <a:lstStyle/>
          <a:p>
            <a:r>
              <a:rPr lang="en-NZ">
                <a:solidFill>
                  <a:srgbClr val="FFFFFF"/>
                </a:solidFill>
              </a:rPr>
              <a:t>security</a:t>
            </a:r>
          </a:p>
        </p:txBody>
      </p:sp>
      <p:sp useBgFill="1">
        <p:nvSpPr>
          <p:cNvPr id="55"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Graphic 85" descr="Lock">
            <a:extLst>
              <a:ext uri="{FF2B5EF4-FFF2-40B4-BE49-F238E27FC236}">
                <a16:creationId xmlns:a16="http://schemas.microsoft.com/office/drawing/2014/main" id="{903C780C-36C5-20C9-CC65-D4B7C382A5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617" y="1836950"/>
            <a:ext cx="3178638" cy="3178638"/>
          </a:xfrm>
          <a:prstGeom prst="rect">
            <a:avLst/>
          </a:prstGeom>
        </p:spPr>
      </p:pic>
      <p:sp>
        <p:nvSpPr>
          <p:cNvPr id="3" name="Content Placeholder 2">
            <a:extLst>
              <a:ext uri="{FF2B5EF4-FFF2-40B4-BE49-F238E27FC236}">
                <a16:creationId xmlns:a16="http://schemas.microsoft.com/office/drawing/2014/main" id="{95E01D00-3148-4382-3AC4-FE0FA7B7E20D}"/>
              </a:ext>
            </a:extLst>
          </p:cNvPr>
          <p:cNvSpPr>
            <a:spLocks noGrp="1"/>
          </p:cNvSpPr>
          <p:nvPr>
            <p:ph idx="1"/>
          </p:nvPr>
        </p:nvSpPr>
        <p:spPr>
          <a:xfrm>
            <a:off x="5128643" y="2249487"/>
            <a:ext cx="6188402" cy="3541714"/>
          </a:xfrm>
        </p:spPr>
        <p:txBody>
          <a:bodyPr>
            <a:normAutofit/>
          </a:bodyPr>
          <a:lstStyle/>
          <a:p>
            <a:pPr marL="0" indent="0">
              <a:lnSpc>
                <a:spcPct val="110000"/>
              </a:lnSpc>
              <a:buNone/>
            </a:pPr>
            <a:r>
              <a:rPr lang="en-NZ" sz="1700">
                <a:solidFill>
                  <a:srgbClr val="FFFFFF"/>
                </a:solidFill>
              </a:rPr>
              <a:t>FlexiForms ensures secure form delivery, going beyond standard security measures by leveraging its highly customizable and versatile </a:t>
            </a:r>
            <a:r>
              <a:rPr lang="en-NZ" sz="1700" b="1">
                <a:solidFill>
                  <a:srgbClr val="FFFFFF"/>
                </a:solidFill>
              </a:rPr>
              <a:t>verification options. </a:t>
            </a:r>
            <a:r>
              <a:rPr lang="en-NZ" sz="1700">
                <a:solidFill>
                  <a:srgbClr val="FFFFFF"/>
                </a:solidFill>
              </a:rPr>
              <a:t>In addition, FlexiForms is also secure in exposing data sources and in accessing form data, including uploaded or exported files. Its robust authentication system incorporates multiple checkpoints, utilizing various types of information such as IP addresses, request origins, session details, API keys, and more to safeguard the entire system. Furthermore, you have the flexibility to enable or disable these checkpoints based on different scenarios, enhancing both security and adaptability.</a:t>
            </a:r>
          </a:p>
        </p:txBody>
      </p:sp>
    </p:spTree>
    <p:extLst>
      <p:ext uri="{BB962C8B-B14F-4D97-AF65-F5344CB8AC3E}">
        <p14:creationId xmlns:p14="http://schemas.microsoft.com/office/powerpoint/2010/main" val="2022596984"/>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DFB5A4-3F3B-6B00-31A8-31D9B49A400E}"/>
            </a:ext>
          </a:extLst>
        </p:cNvPr>
        <p:cNvGrpSpPr/>
        <p:nvPr/>
      </p:nvGrpSpPr>
      <p:grpSpPr>
        <a:xfrm>
          <a:off x="0" y="0"/>
          <a:ext cx="0" cy="0"/>
          <a:chOff x="0" y="0"/>
          <a:chExt cx="0" cy="0"/>
        </a:xfrm>
      </p:grpSpPr>
      <p:sp>
        <p:nvSpPr>
          <p:cNvPr id="117" name="Rectangle 116">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54" name="Group 53">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6"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67"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8"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9"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0"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1"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2"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3"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4"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5"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6"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7"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NZ"/>
              </a:p>
            </p:txBody>
          </p:sp>
          <p:sp>
            <p:nvSpPr>
              <p:cNvPr id="78"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79"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0"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1"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2"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sp>
            <p:nvSpPr>
              <p:cNvPr id="83"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4"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5"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6"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87"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19"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0"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1"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2"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3"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grpSp>
        <p:grpSp>
          <p:nvGrpSpPr>
            <p:cNvPr id="124" name="Group 123">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25"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6"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7"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128"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0"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1"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2"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3"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4"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NZ"/>
              </a:p>
            </p:txBody>
          </p:sp>
          <p:sp>
            <p:nvSpPr>
              <p:cNvPr id="65"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NZ"/>
              </a:p>
            </p:txBody>
          </p:sp>
        </p:grpSp>
      </p:grpSp>
      <p:pic>
        <p:nvPicPr>
          <p:cNvPr id="129"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A69C704-2588-5672-8FFA-1E8873322A74}"/>
              </a:ext>
            </a:extLst>
          </p:cNvPr>
          <p:cNvSpPr>
            <a:spLocks noGrp="1"/>
          </p:cNvSpPr>
          <p:nvPr>
            <p:ph type="title"/>
          </p:nvPr>
        </p:nvSpPr>
        <p:spPr>
          <a:xfrm>
            <a:off x="8036041" y="618518"/>
            <a:ext cx="3281003" cy="1478570"/>
          </a:xfrm>
        </p:spPr>
        <p:txBody>
          <a:bodyPr vert="horz" lIns="91440" tIns="45720" rIns="91440" bIns="45720" rtlCol="0" anchor="b">
            <a:normAutofit/>
          </a:bodyPr>
          <a:lstStyle/>
          <a:p>
            <a:r>
              <a:rPr lang="en-US" sz="2800" dirty="0">
                <a:solidFill>
                  <a:srgbClr val="FFFFFF"/>
                </a:solidFill>
              </a:rPr>
              <a:t>Building block approach</a:t>
            </a:r>
          </a:p>
        </p:txBody>
      </p:sp>
      <p:sp useBgFill="1">
        <p:nvSpPr>
          <p:cNvPr id="130"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7348B4-DB69-69E0-ECE1-1B68C59833BB}"/>
              </a:ext>
            </a:extLst>
          </p:cNvPr>
          <p:cNvPicPr>
            <a:picLocks noChangeAspect="1"/>
          </p:cNvPicPr>
          <p:nvPr/>
        </p:nvPicPr>
        <p:blipFill>
          <a:blip r:embed="rId3"/>
          <a:stretch>
            <a:fillRect/>
          </a:stretch>
        </p:blipFill>
        <p:spPr>
          <a:xfrm>
            <a:off x="1118988" y="2196153"/>
            <a:ext cx="6112382" cy="2460233"/>
          </a:xfrm>
          <a:prstGeom prst="rect">
            <a:avLst/>
          </a:prstGeom>
        </p:spPr>
      </p:pic>
      <p:sp>
        <p:nvSpPr>
          <p:cNvPr id="4" name="TextBox 3">
            <a:extLst>
              <a:ext uri="{FF2B5EF4-FFF2-40B4-BE49-F238E27FC236}">
                <a16:creationId xmlns:a16="http://schemas.microsoft.com/office/drawing/2014/main" id="{2793AE40-586E-CF3A-A637-8DFED6DABC12}"/>
              </a:ext>
            </a:extLst>
          </p:cNvPr>
          <p:cNvSpPr txBox="1"/>
          <p:nvPr/>
        </p:nvSpPr>
        <p:spPr>
          <a:xfrm>
            <a:off x="8036041" y="2249487"/>
            <a:ext cx="3281004" cy="3541714"/>
          </a:xfrm>
          <a:prstGeom prst="rect">
            <a:avLst/>
          </a:prstGeom>
        </p:spPr>
        <p:txBody>
          <a:bodyPr vert="horz" lIns="91440" tIns="45720" rIns="91440" bIns="45720" rtlCol="0">
            <a:normAutofit/>
          </a:bodyPr>
          <a:lstStyle/>
          <a:p>
            <a:pPr defTabSz="914400">
              <a:lnSpc>
                <a:spcPct val="110000"/>
              </a:lnSpc>
              <a:spcAft>
                <a:spcPts val="600"/>
              </a:spcAft>
              <a:buSzPct val="125000"/>
            </a:pPr>
            <a:r>
              <a:rPr lang="en-NZ" sz="1700" dirty="0">
                <a:solidFill>
                  <a:srgbClr val="FFFFFF"/>
                </a:solidFill>
              </a:rPr>
              <a:t>By leveraging the core "building blocks" of FlexiForms—such as Jobs, Rules, API Data Sources, Request Data, Verification, the draft-saving feature, and more—your business can implement a wide variety of scenarios. The flexibility is so extensive that even the developers of FlexiForms cannot provide a complete list of all the unique and atypical use cases the product can support!</a:t>
            </a:r>
            <a:endParaRPr lang="en-US" sz="1700" b="1" dirty="0">
              <a:solidFill>
                <a:srgbClr val="FFFFFF"/>
              </a:solidFill>
            </a:endParaRPr>
          </a:p>
        </p:txBody>
      </p:sp>
      <p:sp>
        <p:nvSpPr>
          <p:cNvPr id="6" name="Content Placeholder 2">
            <a:extLst>
              <a:ext uri="{FF2B5EF4-FFF2-40B4-BE49-F238E27FC236}">
                <a16:creationId xmlns:a16="http://schemas.microsoft.com/office/drawing/2014/main" id="{4F2B30EA-6854-5F82-9EBB-FBAE0BF9227D}"/>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spTree>
    <p:extLst>
      <p:ext uri="{BB962C8B-B14F-4D97-AF65-F5344CB8AC3E}">
        <p14:creationId xmlns:p14="http://schemas.microsoft.com/office/powerpoint/2010/main" val="3243814074"/>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976D6-A127-184D-F6D6-C12A784DF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209F0-C7B0-7EB3-5720-F40279784810}"/>
              </a:ext>
            </a:extLst>
          </p:cNvPr>
          <p:cNvSpPr>
            <a:spLocks noGrp="1"/>
          </p:cNvSpPr>
          <p:nvPr>
            <p:ph type="title"/>
          </p:nvPr>
        </p:nvSpPr>
        <p:spPr>
          <a:xfrm>
            <a:off x="853330" y="1134681"/>
            <a:ext cx="2743310" cy="4255025"/>
          </a:xfrm>
        </p:spPr>
        <p:txBody>
          <a:bodyPr vert="horz" lIns="91440" tIns="45720" rIns="91440" bIns="45720" rtlCol="0" anchor="ctr">
            <a:normAutofit/>
          </a:bodyPr>
          <a:lstStyle/>
          <a:p>
            <a:r>
              <a:rPr lang="en-US" dirty="0">
                <a:solidFill>
                  <a:srgbClr val="FFFFFF"/>
                </a:solidFill>
              </a:rPr>
              <a:t>flexiforms features</a:t>
            </a:r>
          </a:p>
        </p:txBody>
      </p:sp>
      <p:sp>
        <p:nvSpPr>
          <p:cNvPr id="6" name="Content Placeholder 2">
            <a:extLst>
              <a:ext uri="{FF2B5EF4-FFF2-40B4-BE49-F238E27FC236}">
                <a16:creationId xmlns:a16="http://schemas.microsoft.com/office/drawing/2014/main" id="{A49AFCF4-7826-F95E-103C-04B9D3661665}"/>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78" name="TextBox 3">
            <a:extLst>
              <a:ext uri="{FF2B5EF4-FFF2-40B4-BE49-F238E27FC236}">
                <a16:creationId xmlns:a16="http://schemas.microsoft.com/office/drawing/2014/main" id="{757ECCB6-A00D-C1F3-2248-7F5B94991ACB}"/>
              </a:ext>
            </a:extLst>
          </p:cNvPr>
          <p:cNvGraphicFramePr/>
          <p:nvPr>
            <p:extLst>
              <p:ext uri="{D42A27DB-BD31-4B8C-83A1-F6EECF244321}">
                <p14:modId xmlns:p14="http://schemas.microsoft.com/office/powerpoint/2010/main" val="705735714"/>
              </p:ext>
            </p:extLst>
          </p:nvPr>
        </p:nvGraphicFramePr>
        <p:xfrm>
          <a:off x="3596640" y="411982"/>
          <a:ext cx="8330753" cy="588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9002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51C24-553B-035F-3EA8-19EBE7077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4D87B-C97A-106D-7455-76B45C23AEC2}"/>
              </a:ext>
            </a:extLst>
          </p:cNvPr>
          <p:cNvSpPr>
            <a:spLocks noGrp="1"/>
          </p:cNvSpPr>
          <p:nvPr>
            <p:ph type="title"/>
          </p:nvPr>
        </p:nvSpPr>
        <p:spPr>
          <a:xfrm>
            <a:off x="853330" y="1134681"/>
            <a:ext cx="2743310" cy="4255025"/>
          </a:xfrm>
        </p:spPr>
        <p:txBody>
          <a:bodyPr vert="horz" lIns="91440" tIns="45720" rIns="91440" bIns="45720" rtlCol="0" anchor="ctr">
            <a:normAutofit/>
          </a:bodyPr>
          <a:lstStyle/>
          <a:p>
            <a:r>
              <a:rPr lang="en-US" dirty="0">
                <a:solidFill>
                  <a:srgbClr val="FFFFFF"/>
                </a:solidFill>
              </a:rPr>
              <a:t>flexiforms features</a:t>
            </a:r>
          </a:p>
        </p:txBody>
      </p:sp>
      <p:sp>
        <p:nvSpPr>
          <p:cNvPr id="6" name="Content Placeholder 2">
            <a:extLst>
              <a:ext uri="{FF2B5EF4-FFF2-40B4-BE49-F238E27FC236}">
                <a16:creationId xmlns:a16="http://schemas.microsoft.com/office/drawing/2014/main" id="{B70C9F77-0D26-ADA7-0196-913DA3F0F0FD}"/>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8" name="TextBox 3">
            <a:extLst>
              <a:ext uri="{FF2B5EF4-FFF2-40B4-BE49-F238E27FC236}">
                <a16:creationId xmlns:a16="http://schemas.microsoft.com/office/drawing/2014/main" id="{86DCE3F7-97DF-FF7C-B771-C494CE93F8CC}"/>
              </a:ext>
            </a:extLst>
          </p:cNvPr>
          <p:cNvGraphicFramePr/>
          <p:nvPr/>
        </p:nvGraphicFramePr>
        <p:xfrm>
          <a:off x="3778180" y="271305"/>
          <a:ext cx="8038682" cy="6290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0240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7653E-44A7-24D0-6C63-0E66FD2E5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7EDE3-BD56-1AD1-CC38-58650DD8D7B3}"/>
              </a:ext>
            </a:extLst>
          </p:cNvPr>
          <p:cNvSpPr>
            <a:spLocks noGrp="1"/>
          </p:cNvSpPr>
          <p:nvPr>
            <p:ph type="title"/>
          </p:nvPr>
        </p:nvSpPr>
        <p:spPr>
          <a:xfrm>
            <a:off x="4591316" y="105116"/>
            <a:ext cx="2372191" cy="452959"/>
          </a:xfrm>
        </p:spPr>
        <p:txBody>
          <a:bodyPr vert="horz" lIns="91440" tIns="45720" rIns="91440" bIns="45720" rtlCol="0" anchor="ctr">
            <a:normAutofit fontScale="90000"/>
          </a:bodyPr>
          <a:lstStyle/>
          <a:p>
            <a:r>
              <a:rPr lang="en-US" dirty="0">
                <a:solidFill>
                  <a:srgbClr val="FFFFFF"/>
                </a:solidFill>
              </a:rPr>
              <a:t>Summary</a:t>
            </a:r>
          </a:p>
        </p:txBody>
      </p:sp>
      <p:sp>
        <p:nvSpPr>
          <p:cNvPr id="6" name="Content Placeholder 2">
            <a:extLst>
              <a:ext uri="{FF2B5EF4-FFF2-40B4-BE49-F238E27FC236}">
                <a16:creationId xmlns:a16="http://schemas.microsoft.com/office/drawing/2014/main" id="{7ACD5E2F-F937-CDA0-2489-D35C75F1C5E2}"/>
              </a:ext>
            </a:extLst>
          </p:cNvPr>
          <p:cNvSpPr txBox="1">
            <a:spLocks/>
          </p:cNvSpPr>
          <p:nvPr/>
        </p:nvSpPr>
        <p:spPr>
          <a:xfrm>
            <a:off x="1212725" y="899159"/>
            <a:ext cx="8521826" cy="20539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NZ"/>
          </a:p>
          <a:p>
            <a:endParaRPr lang="en-NZ"/>
          </a:p>
        </p:txBody>
      </p:sp>
      <p:graphicFrame>
        <p:nvGraphicFramePr>
          <p:cNvPr id="78" name="TextBox 3">
            <a:extLst>
              <a:ext uri="{FF2B5EF4-FFF2-40B4-BE49-F238E27FC236}">
                <a16:creationId xmlns:a16="http://schemas.microsoft.com/office/drawing/2014/main" id="{739EFC6F-0FF1-ADFA-F678-A56CCB42E4A7}"/>
              </a:ext>
            </a:extLst>
          </p:cNvPr>
          <p:cNvGraphicFramePr/>
          <p:nvPr>
            <p:extLst>
              <p:ext uri="{D42A27DB-BD31-4B8C-83A1-F6EECF244321}">
                <p14:modId xmlns:p14="http://schemas.microsoft.com/office/powerpoint/2010/main" val="1711476595"/>
              </p:ext>
            </p:extLst>
          </p:nvPr>
        </p:nvGraphicFramePr>
        <p:xfrm>
          <a:off x="552659" y="558076"/>
          <a:ext cx="11364686" cy="6194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3341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55A7ED-2EDC-98BD-FA45-32BAD522EEAF}"/>
              </a:ext>
            </a:extLst>
          </p:cNvPr>
          <p:cNvSpPr>
            <a:spLocks noGrp="1"/>
          </p:cNvSpPr>
          <p:nvPr>
            <p:ph type="title"/>
          </p:nvPr>
        </p:nvSpPr>
        <p:spPr>
          <a:xfrm>
            <a:off x="1141413" y="618518"/>
            <a:ext cx="9905998" cy="1478570"/>
          </a:xfrm>
        </p:spPr>
        <p:txBody>
          <a:bodyPr>
            <a:normAutofit/>
          </a:bodyPr>
          <a:lstStyle/>
          <a:p>
            <a:r>
              <a:rPr lang="en-NZ" dirty="0"/>
              <a:t>thanks</a:t>
            </a:r>
          </a:p>
        </p:txBody>
      </p:sp>
      <p:graphicFrame>
        <p:nvGraphicFramePr>
          <p:cNvPr id="5" name="Content Placeholder 2">
            <a:extLst>
              <a:ext uri="{FF2B5EF4-FFF2-40B4-BE49-F238E27FC236}">
                <a16:creationId xmlns:a16="http://schemas.microsoft.com/office/drawing/2014/main" id="{7B3378C4-FBEA-8B7F-5438-67CC89AD6ABD}"/>
              </a:ext>
            </a:extLst>
          </p:cNvPr>
          <p:cNvGraphicFramePr>
            <a:graphicFrameLocks noGrp="1"/>
          </p:cNvGraphicFramePr>
          <p:nvPr>
            <p:ph idx="1"/>
            <p:extLst>
              <p:ext uri="{D42A27DB-BD31-4B8C-83A1-F6EECF244321}">
                <p14:modId xmlns:p14="http://schemas.microsoft.com/office/powerpoint/2010/main" val="1607270602"/>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15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60" name="Rectangle 159">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B66E0-B5DC-0443-A653-0708C78C1938}"/>
              </a:ext>
            </a:extLst>
          </p:cNvPr>
          <p:cNvSpPr>
            <a:spLocks noGrp="1"/>
          </p:cNvSpPr>
          <p:nvPr>
            <p:ph type="title"/>
          </p:nvPr>
        </p:nvSpPr>
        <p:spPr>
          <a:xfrm>
            <a:off x="1141413" y="618518"/>
            <a:ext cx="9905998" cy="1478570"/>
          </a:xfrm>
        </p:spPr>
        <p:txBody>
          <a:bodyPr>
            <a:normAutofit/>
          </a:bodyPr>
          <a:lstStyle/>
          <a:p>
            <a:r>
              <a:rPr lang="en-NZ"/>
              <a:t>Designing Capabilities of </a:t>
            </a:r>
            <a:r>
              <a:rPr lang="en-NZ" err="1"/>
              <a:t>flexiforms</a:t>
            </a:r>
            <a:endParaRPr lang="en-NZ"/>
          </a:p>
        </p:txBody>
      </p:sp>
      <p:graphicFrame>
        <p:nvGraphicFramePr>
          <p:cNvPr id="156" name="Rectangle 6">
            <a:extLst>
              <a:ext uri="{FF2B5EF4-FFF2-40B4-BE49-F238E27FC236}">
                <a16:creationId xmlns:a16="http://schemas.microsoft.com/office/drawing/2014/main" id="{D1B03F7F-7538-00BE-4FFD-35F45899ECF3}"/>
              </a:ext>
            </a:extLst>
          </p:cNvPr>
          <p:cNvGraphicFramePr>
            <a:graphicFrameLocks noGrp="1"/>
          </p:cNvGraphicFramePr>
          <p:nvPr>
            <p:ph idx="1"/>
            <p:extLst>
              <p:ext uri="{D42A27DB-BD31-4B8C-83A1-F6EECF244321}">
                <p14:modId xmlns:p14="http://schemas.microsoft.com/office/powerpoint/2010/main" val="1867389986"/>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27860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TM04033919[[fn=Circuit]]</Template>
  <TotalTime>1720</TotalTime>
  <Words>6598</Words>
  <Application>Microsoft Office PowerPoint</Application>
  <PresentationFormat>Widescreen</PresentationFormat>
  <Paragraphs>370</Paragraphs>
  <Slides>85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Aptos</vt:lpstr>
      <vt:lpstr>Arial</vt:lpstr>
      <vt:lpstr>Tw Cen MT</vt:lpstr>
      <vt:lpstr>Circuit</vt:lpstr>
      <vt:lpstr>Your ai-powered, all-in-one form solution: Build, deploy, and streamline your workflow effortlessly!</vt:lpstr>
      <vt:lpstr>The need for Online Form applications</vt:lpstr>
      <vt:lpstr>the functions of Online Form applications</vt:lpstr>
      <vt:lpstr>Why yet another online form app?</vt:lpstr>
      <vt:lpstr>Data sovereignty</vt:lpstr>
      <vt:lpstr>Your form, your data!</vt:lpstr>
      <vt:lpstr>flexiforms</vt:lpstr>
      <vt:lpstr>All-in-one solution for Online Form</vt:lpstr>
      <vt:lpstr>Designing Capabilities of flexiforms</vt:lpstr>
      <vt:lpstr>PowerPoint Presentation</vt:lpstr>
      <vt:lpstr>PowerPoint Presentation</vt:lpstr>
      <vt:lpstr>Reusable panels</vt:lpstr>
      <vt:lpstr>Special question types </vt:lpstr>
      <vt:lpstr>Special question types</vt:lpstr>
      <vt:lpstr>Special question types</vt:lpstr>
      <vt:lpstr>Special question types</vt:lpstr>
      <vt:lpstr>complex question types : dynamic panel</vt:lpstr>
      <vt:lpstr>complex question types : single-select matrix</vt:lpstr>
      <vt:lpstr>complex question types : multi-select matrix</vt:lpstr>
      <vt:lpstr>complex question types : DYNAMIC matrix</vt:lpstr>
      <vt:lpstr>dynamic DATA INJECTION</vt:lpstr>
      <vt:lpstr>dynamic DATA INJECTION</vt:lpstr>
      <vt:lpstr>dynamic DATA INJECTION</vt:lpstr>
      <vt:lpstr>Uploads</vt:lpstr>
      <vt:lpstr>Uploads</vt:lpstr>
      <vt:lpstr>Api data sources</vt:lpstr>
      <vt:lpstr>Verification of the user</vt:lpstr>
      <vt:lpstr>Verification of the user</vt:lpstr>
      <vt:lpstr>Verification of the user</vt:lpstr>
      <vt:lpstr>Verification of the user</vt:lpstr>
      <vt:lpstr>Verification of the user</vt:lpstr>
      <vt:lpstr>FlexiForms workflow: JOBS</vt:lpstr>
      <vt:lpstr>PowerPoint Presentation</vt:lpstr>
      <vt:lpstr>FlexiForms workflow: rules for jobs</vt:lpstr>
      <vt:lpstr>Email job</vt:lpstr>
      <vt:lpstr>PowerPoint Presentation</vt:lpstr>
      <vt:lpstr>Import into database job</vt:lpstr>
      <vt:lpstr>Transfer jobs FOR INTEGRATION</vt:lpstr>
      <vt:lpstr>PowerPoint Presentation</vt:lpstr>
      <vt:lpstr>Export job</vt:lpstr>
      <vt:lpstr>PowerPoint Presentation</vt:lpstr>
      <vt:lpstr>Database process job</vt:lpstr>
      <vt:lpstr>Import into file job</vt:lpstr>
      <vt:lpstr>Request data</vt:lpstr>
      <vt:lpstr>Feeding the form</vt:lpstr>
      <vt:lpstr>Feeding the form</vt:lpstr>
      <vt:lpstr>Self-feed forms</vt:lpstr>
      <vt:lpstr>Reviewing self-feed forms</vt:lpstr>
      <vt:lpstr>Reviewing self-feed forms</vt:lpstr>
      <vt:lpstr>Unique user links</vt:lpstr>
      <vt:lpstr>Saving drafts</vt:lpstr>
      <vt:lpstr>Controlled Unique links</vt:lpstr>
      <vt:lpstr>Controlled Unique links</vt:lpstr>
      <vt:lpstr>Form data expiration</vt:lpstr>
      <vt:lpstr>Failover mechanism</vt:lpstr>
      <vt:lpstr>Embedded forms</vt:lpstr>
      <vt:lpstr>Read-only mode</vt:lpstr>
      <vt:lpstr>FlexiForms for developers</vt:lpstr>
      <vt:lpstr>FlexiForms for developers</vt:lpstr>
      <vt:lpstr>Set up and monitor forms on the admin app</vt:lpstr>
      <vt:lpstr>Templates MODULE</vt:lpstr>
      <vt:lpstr>Template MODULEs</vt:lpstr>
      <vt:lpstr>Form summary</vt:lpstr>
      <vt:lpstr>workflow</vt:lpstr>
      <vt:lpstr>form data and files module</vt:lpstr>
      <vt:lpstr>form data and files module</vt:lpstr>
      <vt:lpstr>Submission chart</vt:lpstr>
      <vt:lpstr>Support for different environments</vt:lpstr>
      <vt:lpstr>Cloning, exporting and importing forms</vt:lpstr>
      <vt:lpstr>Authorization on flexiforms admin app</vt:lpstr>
      <vt:lpstr>PowerPoint Presentation</vt:lpstr>
      <vt:lpstr>Preview the forms and api data sources</vt:lpstr>
      <vt:lpstr>Monitoring</vt:lpstr>
      <vt:lpstr>PowerPoint Presentation</vt:lpstr>
      <vt:lpstr>tools</vt:lpstr>
      <vt:lpstr>PowerPoint Presentation</vt:lpstr>
      <vt:lpstr>Live support</vt:lpstr>
      <vt:lpstr>Sample forms, KNOWLEDGE BASE AND TRAINING VIDEOS</vt:lpstr>
      <vt:lpstr>extendibility</vt:lpstr>
      <vt:lpstr>security</vt:lpstr>
      <vt:lpstr>Building block approach</vt:lpstr>
      <vt:lpstr>flexiforms features</vt:lpstr>
      <vt:lpstr>flexiforms features</vt:lpstr>
      <vt:lpstr>Summary</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Eyyuphan Ozdemir</dc:creator>
  <cp:lastModifiedBy>Eyuphan Ozdemir</cp:lastModifiedBy>
  <cp:revision>5</cp:revision>
  <dcterms:created xsi:type="dcterms:W3CDTF">2024-12-14T07:53:33Z</dcterms:created>
  <dcterms:modified xsi:type="dcterms:W3CDTF">2025-03-29T08:02:49Z</dcterms:modified>
</cp:coreProperties>
</file>